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01465-F697-4E45-8FEC-34661FCB6E54}" type="datetimeFigureOut">
              <a:rPr lang="ru-RU" smtClean="0"/>
              <a:pPr/>
              <a:t>14.11.2011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11BA-640B-483D-B101-9C6EF0D8F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 работы\рабочий стол\библиотека\Новая папка\6.04.2009\подборки картинок\уголки питания\0_20482_dfa8bfc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/>
          <a:lstStyle/>
          <a:p>
            <a:r>
              <a:rPr lang="ru-RU" sz="4800" dirty="0" smtClean="0">
                <a:solidFill>
                  <a:srgbClr val="FFFF00"/>
                </a:solidFill>
              </a:rPr>
              <a:t>Безопасное питание школьников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МОУ СОШ №1с.Князе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Волконское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Хабаровского муниципального района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7500990" cy="4625989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1.Увеличить охват школьников горячим  питанием.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2.Повысить качества безопасность школьного  питания.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3.Улучшить рацион школьного питания с     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учетом экологических, социальных и культурных  ресурсов района.     </a:t>
            </a:r>
            <a:endParaRPr lang="ru-RU" sz="20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8" descr="D:\с работы\рабочий стол\библиотека\Новая папка\6.04.2009\подборки картинок\уголки питания\ALAUIgAL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42852"/>
            <a:ext cx="2214578" cy="3214710"/>
          </a:xfrm>
          <a:prstGeom prst="rect">
            <a:avLst/>
          </a:prstGeom>
          <a:noFill/>
        </p:spPr>
      </p:pic>
      <p:pic>
        <p:nvPicPr>
          <p:cNvPr id="5" name="Picture 12" descr="D:\с работы\рабочий стол\библиотека\Новая папка\6.04.2009\подборки картинок\уголки питания\j041046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49950" y="4143380"/>
            <a:ext cx="247970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:\с работы\рабочий стол\библиотека\Новая папка\6.04.2009\подборки картинок\уголки питания\j040435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1828800" cy="27781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и методы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Пропаганда здорового питания.</a:t>
            </a:r>
          </a:p>
          <a:p>
            <a:r>
              <a:rPr lang="ru-RU" dirty="0" smtClean="0"/>
              <a:t>Антиреклама вредных продуктов.</a:t>
            </a:r>
          </a:p>
          <a:p>
            <a:r>
              <a:rPr lang="ru-RU" dirty="0" smtClean="0"/>
              <a:t>Викторины «За здоровый образ жизни»</a:t>
            </a:r>
          </a:p>
          <a:p>
            <a:r>
              <a:rPr lang="ru-RU" dirty="0" smtClean="0"/>
              <a:t>Что, где, когда? «В школе чистая еда»</a:t>
            </a:r>
          </a:p>
          <a:p>
            <a:r>
              <a:rPr lang="ru-RU" dirty="0" smtClean="0"/>
              <a:t>Ярмарка «Дары осени»</a:t>
            </a:r>
          </a:p>
          <a:p>
            <a:r>
              <a:rPr lang="ru-RU" dirty="0" smtClean="0"/>
              <a:t>Игра «Соберем урожай»</a:t>
            </a:r>
          </a:p>
          <a:p>
            <a:r>
              <a:rPr lang="ru-RU" dirty="0" smtClean="0"/>
              <a:t>Конкурс рисунков «Чистота природы и чистота души имеет общие корни»</a:t>
            </a:r>
            <a:endParaRPr lang="ru-RU" dirty="0"/>
          </a:p>
        </p:txBody>
      </p:sp>
      <p:pic>
        <p:nvPicPr>
          <p:cNvPr id="4" name="Picture 11" descr="D:\с работы\рабочий стол\библиотека\Новая папка\6.04.2009\подборки картинок\уголки питания\j040794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1841500" cy="140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ки\мама\Фото0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- Что сегодня давали в школе на завтрак?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- Не помню. (а мне бы хотелось, чтобы ребенку хотелось бежать в столовую и он был уверен, что там вкусно и безопасно!)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правила питания.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21520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Ешьте в одно и тоже время свежеприготовленную пищу.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Тщательно пережевывайте пищу, не спешите глотать.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Перед приемом пищи сделайте 5 – 6 дыхательных упражнений животом, мысленно поблагодарив всех кто участвовал в создании продуктов из которых приготовлена пища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13" descr="D:\с работы\рабочий стол\библиотека\Новая папка\6.04.2009\подборки картинок\уголки питания\j041045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496"/>
            <a:ext cx="2652710" cy="344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игровой форме прививаем интерес к овощами фруктам.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BE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0992"/>
            <a:ext cx="3314176" cy="3722520"/>
          </a:xfrm>
          <a:prstGeom prst="rect">
            <a:avLst/>
          </a:prstGeom>
          <a:noFill/>
        </p:spPr>
      </p:pic>
      <p:pic>
        <p:nvPicPr>
          <p:cNvPr id="6" name="Picture 5" descr="B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73392"/>
            <a:ext cx="3314176" cy="3722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1428736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Хоть я сахарной зовусь,</a:t>
            </a:r>
          </a:p>
          <a:p>
            <a:pPr>
              <a:buFontTx/>
              <a:buNone/>
            </a:pPr>
            <a:r>
              <a:rPr lang="ru-RU" sz="2400" b="1" dirty="0" smtClean="0"/>
              <a:t>Но от дождя я не размокла.</a:t>
            </a:r>
          </a:p>
          <a:p>
            <a:pPr>
              <a:buFontTx/>
              <a:buNone/>
            </a:pPr>
            <a:r>
              <a:rPr lang="ru-RU" sz="2400" b="1" dirty="0" smtClean="0"/>
              <a:t>Крупна, кругла, сладка на вкус.</a:t>
            </a:r>
          </a:p>
          <a:p>
            <a:pPr>
              <a:buFontTx/>
              <a:buNone/>
            </a:pPr>
            <a:r>
              <a:rPr lang="ru-RU" sz="2400" b="1" dirty="0" smtClean="0"/>
              <a:t>Узнали вы меня?  Я…</a:t>
            </a:r>
            <a:endParaRPr lang="ru-RU" sz="2400" b="1" dirty="0"/>
          </a:p>
        </p:txBody>
      </p:sp>
      <p:pic>
        <p:nvPicPr>
          <p:cNvPr id="8" name="Picture 5" descr="WRCARRO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47692">
            <a:off x="6398382" y="3161133"/>
            <a:ext cx="2861278" cy="369411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0" y="4071942"/>
            <a:ext cx="3714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За кудрявый хохолок</a:t>
            </a:r>
          </a:p>
          <a:p>
            <a:pPr>
              <a:buFontTx/>
              <a:buNone/>
            </a:pPr>
            <a:r>
              <a:rPr lang="ru-RU" sz="2400" b="1" dirty="0" smtClean="0"/>
              <a:t>Лису из норки поволок.</a:t>
            </a:r>
          </a:p>
          <a:p>
            <a:pPr>
              <a:buFontTx/>
              <a:buNone/>
            </a:pPr>
            <a:r>
              <a:rPr lang="ru-RU" sz="2400" b="1" dirty="0" smtClean="0"/>
              <a:t>На ощупь – очень гладкая,</a:t>
            </a:r>
          </a:p>
          <a:p>
            <a:pPr>
              <a:buFontTx/>
              <a:buNone/>
            </a:pPr>
            <a:r>
              <a:rPr lang="ru-RU" sz="2400" b="1" dirty="0" smtClean="0"/>
              <a:t>На вкус – как сахар сладкая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Рецепты успеха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571612"/>
            <a:ext cx="7215206" cy="4554551"/>
          </a:xfrm>
        </p:spPr>
        <p:txBody>
          <a:bodyPr>
            <a:normAutofit fontScale="82500" lnSpcReduction="20000"/>
          </a:bodyPr>
          <a:lstStyle/>
          <a:p>
            <a:pPr algn="l"/>
            <a:r>
              <a:rPr lang="ru-RU" sz="3400" dirty="0" smtClean="0">
                <a:solidFill>
                  <a:srgbClr val="0070C0"/>
                </a:solidFill>
              </a:rPr>
              <a:t>Мы хотим, чтобы на вопрос в нашей столовой: </a:t>
            </a:r>
            <a:br>
              <a:rPr lang="ru-RU" sz="3400" dirty="0" smtClean="0">
                <a:solidFill>
                  <a:srgbClr val="0070C0"/>
                </a:solidFill>
              </a:rPr>
            </a:br>
            <a:r>
              <a:rPr lang="ru-RU" sz="3400" dirty="0" smtClean="0">
                <a:solidFill>
                  <a:srgbClr val="0070C0"/>
                </a:solidFill>
              </a:rPr>
              <a:t>- Вкусно? </a:t>
            </a:r>
            <a:br>
              <a:rPr lang="ru-RU" sz="3400" dirty="0" smtClean="0">
                <a:solidFill>
                  <a:srgbClr val="0070C0"/>
                </a:solidFill>
              </a:rPr>
            </a:br>
            <a:r>
              <a:rPr lang="ru-RU" sz="3400" dirty="0" smtClean="0">
                <a:solidFill>
                  <a:srgbClr val="0070C0"/>
                </a:solidFill>
              </a:rPr>
              <a:t>Все отвечали: </a:t>
            </a:r>
            <a:br>
              <a:rPr lang="ru-RU" sz="3400" dirty="0" smtClean="0">
                <a:solidFill>
                  <a:srgbClr val="0070C0"/>
                </a:solidFill>
              </a:rPr>
            </a:br>
            <a:r>
              <a:rPr lang="ru-RU" sz="3400" dirty="0" smtClean="0">
                <a:solidFill>
                  <a:srgbClr val="0070C0"/>
                </a:solidFill>
              </a:rPr>
              <a:t>- Пальчики оближешь</a:t>
            </a:r>
            <a:r>
              <a:rPr lang="ru-RU" sz="3400" dirty="0" smtClean="0"/>
              <a:t>! </a:t>
            </a:r>
          </a:p>
          <a:p>
            <a:r>
              <a:rPr lang="ru-RU" sz="3400" dirty="0" smtClean="0"/>
              <a:t> </a:t>
            </a:r>
            <a:r>
              <a:rPr lang="ru-RU" sz="3400" dirty="0" smtClean="0">
                <a:solidFill>
                  <a:srgbClr val="FFC000"/>
                </a:solidFill>
              </a:rPr>
              <a:t>Мы думаем, Вы без сомнения знаете, </a:t>
            </a:r>
            <a:br>
              <a:rPr lang="ru-RU" sz="3400" dirty="0" smtClean="0">
                <a:solidFill>
                  <a:srgbClr val="FFC000"/>
                </a:solidFill>
              </a:rPr>
            </a:br>
            <a:r>
              <a:rPr lang="ru-RU" sz="3400" dirty="0" smtClean="0">
                <a:solidFill>
                  <a:srgbClr val="FFC000"/>
                </a:solidFill>
              </a:rPr>
              <a:t>Что пользу приносит не всё, что съедаете. </a:t>
            </a:r>
            <a:br>
              <a:rPr lang="ru-RU" sz="3400" dirty="0" smtClean="0">
                <a:solidFill>
                  <a:srgbClr val="FFC000"/>
                </a:solidFill>
              </a:rPr>
            </a:br>
            <a:r>
              <a:rPr lang="ru-RU" sz="3400" dirty="0" smtClean="0">
                <a:solidFill>
                  <a:srgbClr val="FFC000"/>
                </a:solidFill>
              </a:rPr>
              <a:t>Запомнили и всем объясним очень ясно: </a:t>
            </a:r>
            <a:br>
              <a:rPr lang="ru-RU" sz="3400" dirty="0" smtClean="0">
                <a:solidFill>
                  <a:srgbClr val="FFC000"/>
                </a:solidFill>
              </a:rPr>
            </a:br>
            <a:r>
              <a:rPr lang="ru-RU" sz="3400" dirty="0" smtClean="0">
                <a:solidFill>
                  <a:srgbClr val="FFC000"/>
                </a:solidFill>
              </a:rPr>
              <a:t>Желудок нельзя обижать понапрасну. </a:t>
            </a:r>
          </a:p>
          <a:p>
            <a:pPr>
              <a:buNone/>
            </a:pPr>
            <a:endParaRPr lang="ru-RU" sz="3400" dirty="0" smtClean="0">
              <a:solidFill>
                <a:srgbClr val="FFC000"/>
              </a:solidFill>
            </a:endParaRPr>
          </a:p>
          <a:p>
            <a:pPr algn="l">
              <a:buNone/>
            </a:pPr>
            <a:r>
              <a:rPr lang="ru-RU" sz="3400" dirty="0" smtClean="0"/>
              <a:t>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3" descr="D:\с работы\рабочий стол\библиотека\Новая папка\6.04.2009\подборки картинок\уголки питания\13a_Kar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29388" y="0"/>
            <a:ext cx="2571768" cy="4357695"/>
          </a:xfrm>
          <a:prstGeom prst="rect">
            <a:avLst/>
          </a:prstGeom>
          <a:noFill/>
        </p:spPr>
      </p:pic>
      <p:pic>
        <p:nvPicPr>
          <p:cNvPr id="6" name="Picture 3" descr="D:\с работы\рабочий стол\библиотека\Новая папка\6.04.2009\подборки картинок\уголки питания\12218e0390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857520" cy="2214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фотки\DSC0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0" y="0"/>
            <a:ext cx="9144000" cy="6559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«От </a:t>
            </a:r>
            <a:r>
              <a:rPr lang="ru-RU" b="1" dirty="0" err="1" smtClean="0"/>
              <a:t>кириешек</a:t>
            </a:r>
            <a:r>
              <a:rPr lang="ru-RU" b="1" dirty="0" smtClean="0"/>
              <a:t>, чипсов, колы скоро дойти ты не сможешь до школы».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720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Второклассники нашей школы вышли на борьбу с вредными привычками.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1 этап. </a:t>
            </a:r>
            <a:r>
              <a:rPr lang="ru-RU" sz="3600" dirty="0" smtClean="0">
                <a:solidFill>
                  <a:srgbClr val="FFFF00"/>
                </a:solidFill>
              </a:rPr>
              <a:t>«Узнай </a:t>
            </a:r>
            <a:r>
              <a:rPr lang="ru-RU" sz="3600" dirty="0" smtClean="0">
                <a:solidFill>
                  <a:srgbClr val="FFFF00"/>
                </a:solidFill>
              </a:rPr>
              <a:t>рецепт своей бабушки, </a:t>
            </a:r>
            <a:r>
              <a:rPr lang="ru-RU" sz="3600" dirty="0" smtClean="0">
                <a:solidFill>
                  <a:srgbClr val="FFFF00"/>
                </a:solidFill>
              </a:rPr>
              <a:t>мамы»(</a:t>
            </a:r>
            <a:r>
              <a:rPr lang="ru-RU" sz="3600" dirty="0" smtClean="0">
                <a:solidFill>
                  <a:srgbClr val="FFFF00"/>
                </a:solidFill>
              </a:rPr>
              <a:t>чем кормили их в школьной столовой</a:t>
            </a:r>
            <a:r>
              <a:rPr lang="ru-RU" sz="3600" dirty="0" smtClean="0">
                <a:solidFill>
                  <a:srgbClr val="FFFF00"/>
                </a:solidFill>
              </a:rPr>
              <a:t>)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2этап. </a:t>
            </a:r>
            <a:r>
              <a:rPr lang="ru-RU" sz="3600" dirty="0" smtClean="0">
                <a:solidFill>
                  <a:srgbClr val="FFFF00"/>
                </a:solidFill>
              </a:rPr>
              <a:t>«Каравай </a:t>
            </a:r>
            <a:r>
              <a:rPr lang="ru-RU" sz="3600" dirty="0" smtClean="0">
                <a:solidFill>
                  <a:srgbClr val="FFFF00"/>
                </a:solidFill>
              </a:rPr>
              <a:t>батюшка</a:t>
            </a:r>
            <a:r>
              <a:rPr lang="ru-RU" sz="3600" dirty="0" smtClean="0">
                <a:solidFill>
                  <a:srgbClr val="FFFF00"/>
                </a:solidFill>
              </a:rPr>
              <a:t>.»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3этап. </a:t>
            </a:r>
            <a:r>
              <a:rPr lang="ru-RU" sz="3600" dirty="0" smtClean="0">
                <a:solidFill>
                  <a:srgbClr val="FFFF00"/>
                </a:solidFill>
              </a:rPr>
              <a:t>«Стряпуха.»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4этап. </a:t>
            </a:r>
            <a:r>
              <a:rPr lang="ru-RU" sz="3600" smtClean="0">
                <a:solidFill>
                  <a:srgbClr val="FFFF00"/>
                </a:solidFill>
              </a:rPr>
              <a:t>«Кушайте </a:t>
            </a:r>
            <a:r>
              <a:rPr lang="ru-RU" sz="3600" dirty="0" smtClean="0">
                <a:solidFill>
                  <a:srgbClr val="FFFF00"/>
                </a:solidFill>
              </a:rPr>
              <a:t>на </a:t>
            </a:r>
            <a:r>
              <a:rPr lang="ru-RU" sz="3600" smtClean="0">
                <a:solidFill>
                  <a:srgbClr val="FFFF00"/>
                </a:solidFill>
              </a:rPr>
              <a:t>здоровье</a:t>
            </a:r>
            <a:r>
              <a:rPr lang="ru-RU" sz="3600" smtClean="0">
                <a:solidFill>
                  <a:srgbClr val="FFFF00"/>
                </a:solidFill>
              </a:rPr>
              <a:t>!»</a:t>
            </a:r>
            <a:endParaRPr lang="ru-RU" sz="36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278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Безопасное питание школьников.</vt:lpstr>
      <vt:lpstr>Цель проекта.</vt:lpstr>
      <vt:lpstr>Формы и методы работы.</vt:lpstr>
      <vt:lpstr>Слайд 4</vt:lpstr>
      <vt:lpstr>Золотые правила питания.</vt:lpstr>
      <vt:lpstr>В игровой форме прививаем интерес к овощами фруктам. </vt:lpstr>
      <vt:lpstr>Рецепты успеха</vt:lpstr>
      <vt:lpstr>«От кириешек, чипсов, колы скоро дойти ты не сможешь до школы».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питание школьников.</dc:title>
  <dc:creator>Admin</dc:creator>
  <cp:lastModifiedBy>Admin</cp:lastModifiedBy>
  <cp:revision>16</cp:revision>
  <dcterms:created xsi:type="dcterms:W3CDTF">2011-11-13T08:00:04Z</dcterms:created>
  <dcterms:modified xsi:type="dcterms:W3CDTF">2011-11-13T19:06:57Z</dcterms:modified>
</cp:coreProperties>
</file>