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72" r:id="rId12"/>
    <p:sldId id="265" r:id="rId13"/>
    <p:sldId id="273" r:id="rId14"/>
    <p:sldId id="266" r:id="rId15"/>
    <p:sldId id="274" r:id="rId16"/>
    <p:sldId id="267" r:id="rId17"/>
    <p:sldId id="279" r:id="rId18"/>
    <p:sldId id="268" r:id="rId19"/>
    <p:sldId id="276" r:id="rId20"/>
    <p:sldId id="269" r:id="rId21"/>
    <p:sldId id="277" r:id="rId22"/>
    <p:sldId id="270" r:id="rId23"/>
    <p:sldId id="278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ECB3DD-702A-47B1-8195-54D21F1CFDE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F6DFF6-C97D-4F79-BF3C-9AAD970A0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29454" y="0"/>
            <a:ext cx="571504" cy="65008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0"/>
            <a:ext cx="5715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07688" cy="35004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История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Моей Родины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песнях</a:t>
            </a:r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7215206" y="186145"/>
            <a:ext cx="287633" cy="99583"/>
          </a:xfrm>
          <a:custGeom>
            <a:avLst/>
            <a:gdLst>
              <a:gd name="connsiteX0" fmla="*/ 6927 w 222275"/>
              <a:gd name="connsiteY0" fmla="*/ 104800 h 201782"/>
              <a:gd name="connsiteX1" fmla="*/ 20781 w 222275"/>
              <a:gd name="connsiteY1" fmla="*/ 146364 h 201782"/>
              <a:gd name="connsiteX2" fmla="*/ 62345 w 222275"/>
              <a:gd name="connsiteY2" fmla="*/ 160219 h 201782"/>
              <a:gd name="connsiteX3" fmla="*/ 214745 w 222275"/>
              <a:gd name="connsiteY3" fmla="*/ 201782 h 201782"/>
              <a:gd name="connsiteX4" fmla="*/ 200891 w 222275"/>
              <a:gd name="connsiteY4" fmla="*/ 160219 h 201782"/>
              <a:gd name="connsiteX5" fmla="*/ 187036 w 222275"/>
              <a:gd name="connsiteY5" fmla="*/ 21673 h 201782"/>
              <a:gd name="connsiteX6" fmla="*/ 103909 w 222275"/>
              <a:gd name="connsiteY6" fmla="*/ 77091 h 201782"/>
              <a:gd name="connsiteX7" fmla="*/ 62345 w 222275"/>
              <a:gd name="connsiteY7" fmla="*/ 104800 h 201782"/>
              <a:gd name="connsiteX8" fmla="*/ 6927 w 222275"/>
              <a:gd name="connsiteY8" fmla="*/ 104800 h 2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75" h="201782">
                <a:moveTo>
                  <a:pt x="6927" y="104800"/>
                </a:moveTo>
                <a:cubicBezTo>
                  <a:pt x="0" y="111727"/>
                  <a:pt x="10454" y="136037"/>
                  <a:pt x="20781" y="146364"/>
                </a:cubicBezTo>
                <a:cubicBezTo>
                  <a:pt x="31108" y="156691"/>
                  <a:pt x="48671" y="155091"/>
                  <a:pt x="62345" y="160219"/>
                </a:cubicBezTo>
                <a:cubicBezTo>
                  <a:pt x="169140" y="200267"/>
                  <a:pt x="94164" y="181686"/>
                  <a:pt x="214745" y="201782"/>
                </a:cubicBezTo>
                <a:cubicBezTo>
                  <a:pt x="210127" y="187928"/>
                  <a:pt x="203112" y="174653"/>
                  <a:pt x="200891" y="160219"/>
                </a:cubicBezTo>
                <a:cubicBezTo>
                  <a:pt x="193834" y="114346"/>
                  <a:pt x="222275" y="51878"/>
                  <a:pt x="187036" y="21673"/>
                </a:cubicBezTo>
                <a:cubicBezTo>
                  <a:pt x="161751" y="0"/>
                  <a:pt x="131618" y="58618"/>
                  <a:pt x="103909" y="77091"/>
                </a:cubicBezTo>
                <a:lnTo>
                  <a:pt x="62345" y="104800"/>
                </a:lnTo>
                <a:cubicBezTo>
                  <a:pt x="28908" y="154956"/>
                  <a:pt x="13854" y="97873"/>
                  <a:pt x="6927" y="1048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941127" y="845127"/>
            <a:ext cx="346364" cy="457200"/>
          </a:xfrm>
          <a:custGeom>
            <a:avLst/>
            <a:gdLst>
              <a:gd name="connsiteX0" fmla="*/ 13855 w 346364"/>
              <a:gd name="connsiteY0" fmla="*/ 138546 h 457200"/>
              <a:gd name="connsiteX1" fmla="*/ 69273 w 346364"/>
              <a:gd name="connsiteY1" fmla="*/ 69273 h 457200"/>
              <a:gd name="connsiteX2" fmla="*/ 207818 w 346364"/>
              <a:gd name="connsiteY2" fmla="*/ 13855 h 457200"/>
              <a:gd name="connsiteX3" fmla="*/ 249382 w 346364"/>
              <a:gd name="connsiteY3" fmla="*/ 0 h 457200"/>
              <a:gd name="connsiteX4" fmla="*/ 263237 w 346364"/>
              <a:gd name="connsiteY4" fmla="*/ 318655 h 457200"/>
              <a:gd name="connsiteX5" fmla="*/ 304800 w 346364"/>
              <a:gd name="connsiteY5" fmla="*/ 304800 h 457200"/>
              <a:gd name="connsiteX6" fmla="*/ 346364 w 346364"/>
              <a:gd name="connsiteY6" fmla="*/ 263237 h 457200"/>
              <a:gd name="connsiteX7" fmla="*/ 318655 w 346364"/>
              <a:gd name="connsiteY7" fmla="*/ 415637 h 457200"/>
              <a:gd name="connsiteX8" fmla="*/ 290946 w 346364"/>
              <a:gd name="connsiteY8" fmla="*/ 457200 h 457200"/>
              <a:gd name="connsiteX9" fmla="*/ 249382 w 346364"/>
              <a:gd name="connsiteY9" fmla="*/ 443346 h 457200"/>
              <a:gd name="connsiteX10" fmla="*/ 166255 w 346364"/>
              <a:gd name="connsiteY10" fmla="*/ 304800 h 457200"/>
              <a:gd name="connsiteX11" fmla="*/ 138546 w 346364"/>
              <a:gd name="connsiteY11" fmla="*/ 263237 h 457200"/>
              <a:gd name="connsiteX12" fmla="*/ 83128 w 346364"/>
              <a:gd name="connsiteY12" fmla="*/ 249382 h 457200"/>
              <a:gd name="connsiteX13" fmla="*/ 41564 w 346364"/>
              <a:gd name="connsiteY13" fmla="*/ 290946 h 457200"/>
              <a:gd name="connsiteX14" fmla="*/ 0 w 346364"/>
              <a:gd name="connsiteY14" fmla="*/ 207818 h 457200"/>
              <a:gd name="connsiteX15" fmla="*/ 13855 w 346364"/>
              <a:gd name="connsiteY15" fmla="*/ 138546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6364" h="457200">
                <a:moveTo>
                  <a:pt x="13855" y="138546"/>
                </a:moveTo>
                <a:cubicBezTo>
                  <a:pt x="25401" y="115455"/>
                  <a:pt x="46182" y="87746"/>
                  <a:pt x="69273" y="69273"/>
                </a:cubicBezTo>
                <a:cubicBezTo>
                  <a:pt x="120665" y="28159"/>
                  <a:pt x="152318" y="29712"/>
                  <a:pt x="207818" y="13855"/>
                </a:cubicBezTo>
                <a:cubicBezTo>
                  <a:pt x="221860" y="9843"/>
                  <a:pt x="235527" y="4618"/>
                  <a:pt x="249382" y="0"/>
                </a:cubicBezTo>
                <a:cubicBezTo>
                  <a:pt x="254000" y="106218"/>
                  <a:pt x="244218" y="214051"/>
                  <a:pt x="263237" y="318655"/>
                </a:cubicBezTo>
                <a:cubicBezTo>
                  <a:pt x="265849" y="333023"/>
                  <a:pt x="292649" y="312901"/>
                  <a:pt x="304800" y="304800"/>
                </a:cubicBezTo>
                <a:cubicBezTo>
                  <a:pt x="321103" y="293932"/>
                  <a:pt x="332509" y="277091"/>
                  <a:pt x="346364" y="263237"/>
                </a:cubicBezTo>
                <a:cubicBezTo>
                  <a:pt x="343154" y="285703"/>
                  <a:pt x="332651" y="382979"/>
                  <a:pt x="318655" y="415637"/>
                </a:cubicBezTo>
                <a:cubicBezTo>
                  <a:pt x="312096" y="430942"/>
                  <a:pt x="300182" y="443346"/>
                  <a:pt x="290946" y="457200"/>
                </a:cubicBezTo>
                <a:cubicBezTo>
                  <a:pt x="277091" y="452582"/>
                  <a:pt x="259709" y="453673"/>
                  <a:pt x="249382" y="443346"/>
                </a:cubicBezTo>
                <a:cubicBezTo>
                  <a:pt x="204193" y="398157"/>
                  <a:pt x="195409" y="355818"/>
                  <a:pt x="166255" y="304800"/>
                </a:cubicBezTo>
                <a:cubicBezTo>
                  <a:pt x="157994" y="290343"/>
                  <a:pt x="152400" y="272473"/>
                  <a:pt x="138546" y="263237"/>
                </a:cubicBezTo>
                <a:cubicBezTo>
                  <a:pt x="122703" y="252675"/>
                  <a:pt x="101601" y="254000"/>
                  <a:pt x="83128" y="249382"/>
                </a:cubicBezTo>
                <a:cubicBezTo>
                  <a:pt x="69273" y="263237"/>
                  <a:pt x="61157" y="290946"/>
                  <a:pt x="41564" y="290946"/>
                </a:cubicBezTo>
                <a:cubicBezTo>
                  <a:pt x="23660" y="290946"/>
                  <a:pt x="3416" y="218067"/>
                  <a:pt x="0" y="207818"/>
                </a:cubicBezTo>
                <a:cubicBezTo>
                  <a:pt x="15880" y="128420"/>
                  <a:pt x="2310" y="161637"/>
                  <a:pt x="13855" y="13854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072330" y="2357430"/>
            <a:ext cx="448341" cy="156723"/>
          </a:xfrm>
          <a:custGeom>
            <a:avLst/>
            <a:gdLst>
              <a:gd name="connsiteX0" fmla="*/ 406777 w 448341"/>
              <a:gd name="connsiteY0" fmla="*/ 110837 h 335306"/>
              <a:gd name="connsiteX1" fmla="*/ 365214 w 448341"/>
              <a:gd name="connsiteY1" fmla="*/ 83128 h 335306"/>
              <a:gd name="connsiteX2" fmla="*/ 309795 w 448341"/>
              <a:gd name="connsiteY2" fmla="*/ 13855 h 335306"/>
              <a:gd name="connsiteX3" fmla="*/ 268232 w 448341"/>
              <a:gd name="connsiteY3" fmla="*/ 0 h 335306"/>
              <a:gd name="connsiteX4" fmla="*/ 18850 w 448341"/>
              <a:gd name="connsiteY4" fmla="*/ 13855 h 335306"/>
              <a:gd name="connsiteX5" fmla="*/ 74268 w 448341"/>
              <a:gd name="connsiteY5" fmla="*/ 27710 h 335306"/>
              <a:gd name="connsiteX6" fmla="*/ 88123 w 448341"/>
              <a:gd name="connsiteY6" fmla="*/ 110837 h 335306"/>
              <a:gd name="connsiteX7" fmla="*/ 101977 w 448341"/>
              <a:gd name="connsiteY7" fmla="*/ 207819 h 335306"/>
              <a:gd name="connsiteX8" fmla="*/ 143541 w 448341"/>
              <a:gd name="connsiteY8" fmla="*/ 221673 h 335306"/>
              <a:gd name="connsiteX9" fmla="*/ 448341 w 448341"/>
              <a:gd name="connsiteY9" fmla="*/ 235528 h 335306"/>
              <a:gd name="connsiteX10" fmla="*/ 434486 w 448341"/>
              <a:gd name="connsiteY10" fmla="*/ 277091 h 335306"/>
              <a:gd name="connsiteX11" fmla="*/ 406777 w 448341"/>
              <a:gd name="connsiteY11" fmla="*/ 318655 h 335306"/>
              <a:gd name="connsiteX12" fmla="*/ 434486 w 448341"/>
              <a:gd name="connsiteY12" fmla="*/ 263237 h 335306"/>
              <a:gd name="connsiteX13" fmla="*/ 420632 w 448341"/>
              <a:gd name="connsiteY13" fmla="*/ 207819 h 335306"/>
              <a:gd name="connsiteX14" fmla="*/ 406777 w 448341"/>
              <a:gd name="connsiteY14" fmla="*/ 166255 h 335306"/>
              <a:gd name="connsiteX15" fmla="*/ 406777 w 448341"/>
              <a:gd name="connsiteY15" fmla="*/ 110837 h 33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8341" h="335306">
                <a:moveTo>
                  <a:pt x="406777" y="110837"/>
                </a:moveTo>
                <a:cubicBezTo>
                  <a:pt x="399850" y="96983"/>
                  <a:pt x="376988" y="94902"/>
                  <a:pt x="365214" y="83128"/>
                </a:cubicBezTo>
                <a:cubicBezTo>
                  <a:pt x="336893" y="54807"/>
                  <a:pt x="344075" y="34423"/>
                  <a:pt x="309795" y="13855"/>
                </a:cubicBezTo>
                <a:cubicBezTo>
                  <a:pt x="297272" y="6341"/>
                  <a:pt x="282086" y="4618"/>
                  <a:pt x="268232" y="0"/>
                </a:cubicBezTo>
                <a:cubicBezTo>
                  <a:pt x="185105" y="4618"/>
                  <a:pt x="101269" y="2081"/>
                  <a:pt x="18850" y="13855"/>
                </a:cubicBezTo>
                <a:cubicBezTo>
                  <a:pt x="0" y="16548"/>
                  <a:pt x="63200" y="12216"/>
                  <a:pt x="74268" y="27710"/>
                </a:cubicBezTo>
                <a:cubicBezTo>
                  <a:pt x="90596" y="50569"/>
                  <a:pt x="83852" y="83072"/>
                  <a:pt x="88123" y="110837"/>
                </a:cubicBezTo>
                <a:cubicBezTo>
                  <a:pt x="93088" y="143113"/>
                  <a:pt x="87373" y="178611"/>
                  <a:pt x="101977" y="207819"/>
                </a:cubicBezTo>
                <a:cubicBezTo>
                  <a:pt x="108508" y="220881"/>
                  <a:pt x="128983" y="220508"/>
                  <a:pt x="143541" y="221673"/>
                </a:cubicBezTo>
                <a:cubicBezTo>
                  <a:pt x="244922" y="229783"/>
                  <a:pt x="346741" y="230910"/>
                  <a:pt x="448341" y="235528"/>
                </a:cubicBezTo>
                <a:cubicBezTo>
                  <a:pt x="443723" y="249382"/>
                  <a:pt x="441017" y="264029"/>
                  <a:pt x="434486" y="277091"/>
                </a:cubicBezTo>
                <a:cubicBezTo>
                  <a:pt x="427039" y="291984"/>
                  <a:pt x="406777" y="335306"/>
                  <a:pt x="406777" y="318655"/>
                </a:cubicBezTo>
                <a:cubicBezTo>
                  <a:pt x="406777" y="298002"/>
                  <a:pt x="425250" y="281710"/>
                  <a:pt x="434486" y="263237"/>
                </a:cubicBezTo>
                <a:cubicBezTo>
                  <a:pt x="429868" y="244764"/>
                  <a:pt x="425863" y="226128"/>
                  <a:pt x="420632" y="207819"/>
                </a:cubicBezTo>
                <a:cubicBezTo>
                  <a:pt x="416620" y="193777"/>
                  <a:pt x="409641" y="180576"/>
                  <a:pt x="406777" y="166255"/>
                </a:cubicBezTo>
                <a:cubicBezTo>
                  <a:pt x="404966" y="157198"/>
                  <a:pt x="413704" y="124692"/>
                  <a:pt x="406777" y="11083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929454" y="3000372"/>
            <a:ext cx="415637" cy="189779"/>
          </a:xfrm>
          <a:custGeom>
            <a:avLst/>
            <a:gdLst>
              <a:gd name="connsiteX0" fmla="*/ 41564 w 415637"/>
              <a:gd name="connsiteY0" fmla="*/ 39113 h 371622"/>
              <a:gd name="connsiteX1" fmla="*/ 304800 w 415637"/>
              <a:gd name="connsiteY1" fmla="*/ 52967 h 371622"/>
              <a:gd name="connsiteX2" fmla="*/ 332509 w 415637"/>
              <a:gd name="connsiteY2" fmla="*/ 94531 h 371622"/>
              <a:gd name="connsiteX3" fmla="*/ 387928 w 415637"/>
              <a:gd name="connsiteY3" fmla="*/ 191513 h 371622"/>
              <a:gd name="connsiteX4" fmla="*/ 415637 w 415637"/>
              <a:gd name="connsiteY4" fmla="*/ 330058 h 371622"/>
              <a:gd name="connsiteX5" fmla="*/ 401782 w 415637"/>
              <a:gd name="connsiteY5" fmla="*/ 371622 h 371622"/>
              <a:gd name="connsiteX6" fmla="*/ 304800 w 415637"/>
              <a:gd name="connsiteY6" fmla="*/ 288495 h 371622"/>
              <a:gd name="connsiteX7" fmla="*/ 221673 w 415637"/>
              <a:gd name="connsiteY7" fmla="*/ 149949 h 371622"/>
              <a:gd name="connsiteX8" fmla="*/ 138546 w 415637"/>
              <a:gd name="connsiteY8" fmla="*/ 177658 h 371622"/>
              <a:gd name="connsiteX9" fmla="*/ 55418 w 415637"/>
              <a:gd name="connsiteY9" fmla="*/ 94531 h 371622"/>
              <a:gd name="connsiteX10" fmla="*/ 41564 w 415637"/>
              <a:gd name="connsiteY10" fmla="*/ 11404 h 371622"/>
              <a:gd name="connsiteX11" fmla="*/ 0 w 415637"/>
              <a:gd name="connsiteY11" fmla="*/ 25258 h 371622"/>
              <a:gd name="connsiteX12" fmla="*/ 41564 w 415637"/>
              <a:gd name="connsiteY12" fmla="*/ 39113 h 3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637" h="371622">
                <a:moveTo>
                  <a:pt x="41564" y="39113"/>
                </a:moveTo>
                <a:cubicBezTo>
                  <a:pt x="129309" y="43731"/>
                  <a:pt x="218485" y="36526"/>
                  <a:pt x="304800" y="52967"/>
                </a:cubicBezTo>
                <a:cubicBezTo>
                  <a:pt x="321157" y="56083"/>
                  <a:pt x="325062" y="79638"/>
                  <a:pt x="332509" y="94531"/>
                </a:cubicBezTo>
                <a:cubicBezTo>
                  <a:pt x="385399" y="200311"/>
                  <a:pt x="287428" y="57515"/>
                  <a:pt x="387928" y="191513"/>
                </a:cubicBezTo>
                <a:cubicBezTo>
                  <a:pt x="404989" y="242696"/>
                  <a:pt x="415637" y="266381"/>
                  <a:pt x="415637" y="330058"/>
                </a:cubicBezTo>
                <a:cubicBezTo>
                  <a:pt x="415637" y="344662"/>
                  <a:pt x="406400" y="357767"/>
                  <a:pt x="401782" y="371622"/>
                </a:cubicBezTo>
                <a:cubicBezTo>
                  <a:pt x="367081" y="345596"/>
                  <a:pt x="331813" y="323226"/>
                  <a:pt x="304800" y="288495"/>
                </a:cubicBezTo>
                <a:cubicBezTo>
                  <a:pt x="257990" y="228311"/>
                  <a:pt x="251832" y="210267"/>
                  <a:pt x="221673" y="149949"/>
                </a:cubicBezTo>
                <a:cubicBezTo>
                  <a:pt x="189957" y="181665"/>
                  <a:pt x="183660" y="212746"/>
                  <a:pt x="138546" y="177658"/>
                </a:cubicBezTo>
                <a:cubicBezTo>
                  <a:pt x="107614" y="153600"/>
                  <a:pt x="55418" y="94531"/>
                  <a:pt x="55418" y="94531"/>
                </a:cubicBezTo>
                <a:cubicBezTo>
                  <a:pt x="50800" y="66822"/>
                  <a:pt x="59112" y="33340"/>
                  <a:pt x="41564" y="11404"/>
                </a:cubicBezTo>
                <a:cubicBezTo>
                  <a:pt x="32441" y="0"/>
                  <a:pt x="10327" y="14932"/>
                  <a:pt x="0" y="25258"/>
                </a:cubicBezTo>
                <a:lnTo>
                  <a:pt x="41564" y="3911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2950368">
            <a:off x="7196378" y="3896429"/>
            <a:ext cx="448994" cy="344489"/>
          </a:xfrm>
          <a:custGeom>
            <a:avLst/>
            <a:gdLst>
              <a:gd name="connsiteX0" fmla="*/ 387927 w 549090"/>
              <a:gd name="connsiteY0" fmla="*/ 226747 h 344489"/>
              <a:gd name="connsiteX1" fmla="*/ 346363 w 549090"/>
              <a:gd name="connsiteY1" fmla="*/ 129765 h 344489"/>
              <a:gd name="connsiteX2" fmla="*/ 263236 w 549090"/>
              <a:gd name="connsiteY2" fmla="*/ 46637 h 344489"/>
              <a:gd name="connsiteX3" fmla="*/ 13854 w 549090"/>
              <a:gd name="connsiteY3" fmla="*/ 102056 h 344489"/>
              <a:gd name="connsiteX4" fmla="*/ 0 w 549090"/>
              <a:gd name="connsiteY4" fmla="*/ 143619 h 344489"/>
              <a:gd name="connsiteX5" fmla="*/ 41563 w 549090"/>
              <a:gd name="connsiteY5" fmla="*/ 157474 h 344489"/>
              <a:gd name="connsiteX6" fmla="*/ 83127 w 549090"/>
              <a:gd name="connsiteY6" fmla="*/ 143619 h 344489"/>
              <a:gd name="connsiteX7" fmla="*/ 124691 w 549090"/>
              <a:gd name="connsiteY7" fmla="*/ 171328 h 344489"/>
              <a:gd name="connsiteX8" fmla="*/ 180109 w 549090"/>
              <a:gd name="connsiteY8" fmla="*/ 212892 h 344489"/>
              <a:gd name="connsiteX9" fmla="*/ 83127 w 549090"/>
              <a:gd name="connsiteY9" fmla="*/ 268310 h 344489"/>
              <a:gd name="connsiteX10" fmla="*/ 124691 w 549090"/>
              <a:gd name="connsiteY10" fmla="*/ 296019 h 344489"/>
              <a:gd name="connsiteX11" fmla="*/ 207818 w 549090"/>
              <a:gd name="connsiteY11" fmla="*/ 309874 h 344489"/>
              <a:gd name="connsiteX12" fmla="*/ 318654 w 549090"/>
              <a:gd name="connsiteY12" fmla="*/ 282165 h 344489"/>
              <a:gd name="connsiteX13" fmla="*/ 360218 w 549090"/>
              <a:gd name="connsiteY13" fmla="*/ 254456 h 344489"/>
              <a:gd name="connsiteX14" fmla="*/ 484909 w 549090"/>
              <a:gd name="connsiteY14" fmla="*/ 268310 h 344489"/>
              <a:gd name="connsiteX15" fmla="*/ 429491 w 549090"/>
              <a:gd name="connsiteY15" fmla="*/ 171328 h 344489"/>
              <a:gd name="connsiteX16" fmla="*/ 401781 w 549090"/>
              <a:gd name="connsiteY16" fmla="*/ 143619 h 344489"/>
              <a:gd name="connsiteX17" fmla="*/ 318654 w 549090"/>
              <a:gd name="connsiteY17" fmla="*/ 102056 h 344489"/>
              <a:gd name="connsiteX18" fmla="*/ 221672 w 549090"/>
              <a:gd name="connsiteY18" fmla="*/ 102056 h 344489"/>
              <a:gd name="connsiteX19" fmla="*/ 304800 w 549090"/>
              <a:gd name="connsiteY19" fmla="*/ 185183 h 344489"/>
              <a:gd name="connsiteX20" fmla="*/ 290945 w 549090"/>
              <a:gd name="connsiteY20" fmla="*/ 212892 h 34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090" h="344489">
                <a:moveTo>
                  <a:pt x="387927" y="226747"/>
                </a:moveTo>
                <a:cubicBezTo>
                  <a:pt x="374072" y="194420"/>
                  <a:pt x="366383" y="158682"/>
                  <a:pt x="346363" y="129765"/>
                </a:cubicBezTo>
                <a:cubicBezTo>
                  <a:pt x="324058" y="97546"/>
                  <a:pt x="263236" y="46637"/>
                  <a:pt x="263236" y="46637"/>
                </a:cubicBezTo>
                <a:cubicBezTo>
                  <a:pt x="103859" y="56598"/>
                  <a:pt x="64881" y="0"/>
                  <a:pt x="13854" y="102056"/>
                </a:cubicBezTo>
                <a:cubicBezTo>
                  <a:pt x="7323" y="115118"/>
                  <a:pt x="4618" y="129765"/>
                  <a:pt x="0" y="143619"/>
                </a:cubicBezTo>
                <a:cubicBezTo>
                  <a:pt x="13854" y="148237"/>
                  <a:pt x="26959" y="157474"/>
                  <a:pt x="41563" y="157474"/>
                </a:cubicBezTo>
                <a:cubicBezTo>
                  <a:pt x="56167" y="157474"/>
                  <a:pt x="68722" y="141218"/>
                  <a:pt x="83127" y="143619"/>
                </a:cubicBezTo>
                <a:cubicBezTo>
                  <a:pt x="99552" y="146356"/>
                  <a:pt x="111141" y="161650"/>
                  <a:pt x="124691" y="171328"/>
                </a:cubicBezTo>
                <a:cubicBezTo>
                  <a:pt x="143481" y="184749"/>
                  <a:pt x="161636" y="199037"/>
                  <a:pt x="180109" y="212892"/>
                </a:cubicBezTo>
                <a:cubicBezTo>
                  <a:pt x="136242" y="344489"/>
                  <a:pt x="221300" y="130137"/>
                  <a:pt x="83127" y="268310"/>
                </a:cubicBezTo>
                <a:cubicBezTo>
                  <a:pt x="71353" y="280084"/>
                  <a:pt x="108894" y="290753"/>
                  <a:pt x="124691" y="296019"/>
                </a:cubicBezTo>
                <a:cubicBezTo>
                  <a:pt x="151341" y="304902"/>
                  <a:pt x="180109" y="305256"/>
                  <a:pt x="207818" y="309874"/>
                </a:cubicBezTo>
                <a:cubicBezTo>
                  <a:pt x="234162" y="304605"/>
                  <a:pt x="290255" y="296365"/>
                  <a:pt x="318654" y="282165"/>
                </a:cubicBezTo>
                <a:cubicBezTo>
                  <a:pt x="333547" y="274718"/>
                  <a:pt x="346363" y="263692"/>
                  <a:pt x="360218" y="254456"/>
                </a:cubicBezTo>
                <a:cubicBezTo>
                  <a:pt x="401782" y="259074"/>
                  <a:pt x="447505" y="287012"/>
                  <a:pt x="484909" y="268310"/>
                </a:cubicBezTo>
                <a:cubicBezTo>
                  <a:pt x="549090" y="236219"/>
                  <a:pt x="433160" y="174263"/>
                  <a:pt x="429491" y="171328"/>
                </a:cubicBezTo>
                <a:cubicBezTo>
                  <a:pt x="419291" y="163168"/>
                  <a:pt x="411981" y="151779"/>
                  <a:pt x="401781" y="143619"/>
                </a:cubicBezTo>
                <a:cubicBezTo>
                  <a:pt x="380096" y="126271"/>
                  <a:pt x="347923" y="104983"/>
                  <a:pt x="318654" y="102056"/>
                </a:cubicBezTo>
                <a:cubicBezTo>
                  <a:pt x="286487" y="98839"/>
                  <a:pt x="253999" y="102056"/>
                  <a:pt x="221672" y="102056"/>
                </a:cubicBezTo>
                <a:cubicBezTo>
                  <a:pt x="341266" y="176801"/>
                  <a:pt x="371477" y="151843"/>
                  <a:pt x="304800" y="185183"/>
                </a:cubicBezTo>
                <a:lnTo>
                  <a:pt x="290945" y="212892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6756134">
            <a:off x="6804247" y="4560506"/>
            <a:ext cx="448994" cy="236316"/>
          </a:xfrm>
          <a:custGeom>
            <a:avLst/>
            <a:gdLst>
              <a:gd name="connsiteX0" fmla="*/ 387927 w 549090"/>
              <a:gd name="connsiteY0" fmla="*/ 226747 h 344489"/>
              <a:gd name="connsiteX1" fmla="*/ 346363 w 549090"/>
              <a:gd name="connsiteY1" fmla="*/ 129765 h 344489"/>
              <a:gd name="connsiteX2" fmla="*/ 263236 w 549090"/>
              <a:gd name="connsiteY2" fmla="*/ 46637 h 344489"/>
              <a:gd name="connsiteX3" fmla="*/ 13854 w 549090"/>
              <a:gd name="connsiteY3" fmla="*/ 102056 h 344489"/>
              <a:gd name="connsiteX4" fmla="*/ 0 w 549090"/>
              <a:gd name="connsiteY4" fmla="*/ 143619 h 344489"/>
              <a:gd name="connsiteX5" fmla="*/ 41563 w 549090"/>
              <a:gd name="connsiteY5" fmla="*/ 157474 h 344489"/>
              <a:gd name="connsiteX6" fmla="*/ 83127 w 549090"/>
              <a:gd name="connsiteY6" fmla="*/ 143619 h 344489"/>
              <a:gd name="connsiteX7" fmla="*/ 124691 w 549090"/>
              <a:gd name="connsiteY7" fmla="*/ 171328 h 344489"/>
              <a:gd name="connsiteX8" fmla="*/ 180109 w 549090"/>
              <a:gd name="connsiteY8" fmla="*/ 212892 h 344489"/>
              <a:gd name="connsiteX9" fmla="*/ 83127 w 549090"/>
              <a:gd name="connsiteY9" fmla="*/ 268310 h 344489"/>
              <a:gd name="connsiteX10" fmla="*/ 124691 w 549090"/>
              <a:gd name="connsiteY10" fmla="*/ 296019 h 344489"/>
              <a:gd name="connsiteX11" fmla="*/ 207818 w 549090"/>
              <a:gd name="connsiteY11" fmla="*/ 309874 h 344489"/>
              <a:gd name="connsiteX12" fmla="*/ 318654 w 549090"/>
              <a:gd name="connsiteY12" fmla="*/ 282165 h 344489"/>
              <a:gd name="connsiteX13" fmla="*/ 360218 w 549090"/>
              <a:gd name="connsiteY13" fmla="*/ 254456 h 344489"/>
              <a:gd name="connsiteX14" fmla="*/ 484909 w 549090"/>
              <a:gd name="connsiteY14" fmla="*/ 268310 h 344489"/>
              <a:gd name="connsiteX15" fmla="*/ 429491 w 549090"/>
              <a:gd name="connsiteY15" fmla="*/ 171328 h 344489"/>
              <a:gd name="connsiteX16" fmla="*/ 401781 w 549090"/>
              <a:gd name="connsiteY16" fmla="*/ 143619 h 344489"/>
              <a:gd name="connsiteX17" fmla="*/ 318654 w 549090"/>
              <a:gd name="connsiteY17" fmla="*/ 102056 h 344489"/>
              <a:gd name="connsiteX18" fmla="*/ 221672 w 549090"/>
              <a:gd name="connsiteY18" fmla="*/ 102056 h 344489"/>
              <a:gd name="connsiteX19" fmla="*/ 304800 w 549090"/>
              <a:gd name="connsiteY19" fmla="*/ 185183 h 344489"/>
              <a:gd name="connsiteX20" fmla="*/ 290945 w 549090"/>
              <a:gd name="connsiteY20" fmla="*/ 212892 h 34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090" h="344489">
                <a:moveTo>
                  <a:pt x="387927" y="226747"/>
                </a:moveTo>
                <a:cubicBezTo>
                  <a:pt x="374072" y="194420"/>
                  <a:pt x="366383" y="158682"/>
                  <a:pt x="346363" y="129765"/>
                </a:cubicBezTo>
                <a:cubicBezTo>
                  <a:pt x="324058" y="97546"/>
                  <a:pt x="263236" y="46637"/>
                  <a:pt x="263236" y="46637"/>
                </a:cubicBezTo>
                <a:cubicBezTo>
                  <a:pt x="103859" y="56598"/>
                  <a:pt x="64881" y="0"/>
                  <a:pt x="13854" y="102056"/>
                </a:cubicBezTo>
                <a:cubicBezTo>
                  <a:pt x="7323" y="115118"/>
                  <a:pt x="4618" y="129765"/>
                  <a:pt x="0" y="143619"/>
                </a:cubicBezTo>
                <a:cubicBezTo>
                  <a:pt x="13854" y="148237"/>
                  <a:pt x="26959" y="157474"/>
                  <a:pt x="41563" y="157474"/>
                </a:cubicBezTo>
                <a:cubicBezTo>
                  <a:pt x="56167" y="157474"/>
                  <a:pt x="68722" y="141218"/>
                  <a:pt x="83127" y="143619"/>
                </a:cubicBezTo>
                <a:cubicBezTo>
                  <a:pt x="99552" y="146356"/>
                  <a:pt x="111141" y="161650"/>
                  <a:pt x="124691" y="171328"/>
                </a:cubicBezTo>
                <a:cubicBezTo>
                  <a:pt x="143481" y="184749"/>
                  <a:pt x="161636" y="199037"/>
                  <a:pt x="180109" y="212892"/>
                </a:cubicBezTo>
                <a:cubicBezTo>
                  <a:pt x="136242" y="344489"/>
                  <a:pt x="221300" y="130137"/>
                  <a:pt x="83127" y="268310"/>
                </a:cubicBezTo>
                <a:cubicBezTo>
                  <a:pt x="71353" y="280084"/>
                  <a:pt x="108894" y="290753"/>
                  <a:pt x="124691" y="296019"/>
                </a:cubicBezTo>
                <a:cubicBezTo>
                  <a:pt x="151341" y="304902"/>
                  <a:pt x="180109" y="305256"/>
                  <a:pt x="207818" y="309874"/>
                </a:cubicBezTo>
                <a:cubicBezTo>
                  <a:pt x="234162" y="304605"/>
                  <a:pt x="290255" y="296365"/>
                  <a:pt x="318654" y="282165"/>
                </a:cubicBezTo>
                <a:cubicBezTo>
                  <a:pt x="333547" y="274718"/>
                  <a:pt x="346363" y="263692"/>
                  <a:pt x="360218" y="254456"/>
                </a:cubicBezTo>
                <a:cubicBezTo>
                  <a:pt x="401782" y="259074"/>
                  <a:pt x="447505" y="287012"/>
                  <a:pt x="484909" y="268310"/>
                </a:cubicBezTo>
                <a:cubicBezTo>
                  <a:pt x="549090" y="236219"/>
                  <a:pt x="433160" y="174263"/>
                  <a:pt x="429491" y="171328"/>
                </a:cubicBezTo>
                <a:cubicBezTo>
                  <a:pt x="419291" y="163168"/>
                  <a:pt x="411981" y="151779"/>
                  <a:pt x="401781" y="143619"/>
                </a:cubicBezTo>
                <a:cubicBezTo>
                  <a:pt x="380096" y="126271"/>
                  <a:pt x="347923" y="104983"/>
                  <a:pt x="318654" y="102056"/>
                </a:cubicBezTo>
                <a:cubicBezTo>
                  <a:pt x="286487" y="98839"/>
                  <a:pt x="253999" y="102056"/>
                  <a:pt x="221672" y="102056"/>
                </a:cubicBezTo>
                <a:cubicBezTo>
                  <a:pt x="341266" y="176801"/>
                  <a:pt x="371477" y="151843"/>
                  <a:pt x="304800" y="185183"/>
                </a:cubicBezTo>
                <a:lnTo>
                  <a:pt x="290945" y="212892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15926221">
            <a:off x="8180399" y="65244"/>
            <a:ext cx="448994" cy="344489"/>
          </a:xfrm>
          <a:custGeom>
            <a:avLst/>
            <a:gdLst>
              <a:gd name="connsiteX0" fmla="*/ 387927 w 549090"/>
              <a:gd name="connsiteY0" fmla="*/ 226747 h 344489"/>
              <a:gd name="connsiteX1" fmla="*/ 346363 w 549090"/>
              <a:gd name="connsiteY1" fmla="*/ 129765 h 344489"/>
              <a:gd name="connsiteX2" fmla="*/ 263236 w 549090"/>
              <a:gd name="connsiteY2" fmla="*/ 46637 h 344489"/>
              <a:gd name="connsiteX3" fmla="*/ 13854 w 549090"/>
              <a:gd name="connsiteY3" fmla="*/ 102056 h 344489"/>
              <a:gd name="connsiteX4" fmla="*/ 0 w 549090"/>
              <a:gd name="connsiteY4" fmla="*/ 143619 h 344489"/>
              <a:gd name="connsiteX5" fmla="*/ 41563 w 549090"/>
              <a:gd name="connsiteY5" fmla="*/ 157474 h 344489"/>
              <a:gd name="connsiteX6" fmla="*/ 83127 w 549090"/>
              <a:gd name="connsiteY6" fmla="*/ 143619 h 344489"/>
              <a:gd name="connsiteX7" fmla="*/ 124691 w 549090"/>
              <a:gd name="connsiteY7" fmla="*/ 171328 h 344489"/>
              <a:gd name="connsiteX8" fmla="*/ 180109 w 549090"/>
              <a:gd name="connsiteY8" fmla="*/ 212892 h 344489"/>
              <a:gd name="connsiteX9" fmla="*/ 83127 w 549090"/>
              <a:gd name="connsiteY9" fmla="*/ 268310 h 344489"/>
              <a:gd name="connsiteX10" fmla="*/ 124691 w 549090"/>
              <a:gd name="connsiteY10" fmla="*/ 296019 h 344489"/>
              <a:gd name="connsiteX11" fmla="*/ 207818 w 549090"/>
              <a:gd name="connsiteY11" fmla="*/ 309874 h 344489"/>
              <a:gd name="connsiteX12" fmla="*/ 318654 w 549090"/>
              <a:gd name="connsiteY12" fmla="*/ 282165 h 344489"/>
              <a:gd name="connsiteX13" fmla="*/ 360218 w 549090"/>
              <a:gd name="connsiteY13" fmla="*/ 254456 h 344489"/>
              <a:gd name="connsiteX14" fmla="*/ 484909 w 549090"/>
              <a:gd name="connsiteY14" fmla="*/ 268310 h 344489"/>
              <a:gd name="connsiteX15" fmla="*/ 429491 w 549090"/>
              <a:gd name="connsiteY15" fmla="*/ 171328 h 344489"/>
              <a:gd name="connsiteX16" fmla="*/ 401781 w 549090"/>
              <a:gd name="connsiteY16" fmla="*/ 143619 h 344489"/>
              <a:gd name="connsiteX17" fmla="*/ 318654 w 549090"/>
              <a:gd name="connsiteY17" fmla="*/ 102056 h 344489"/>
              <a:gd name="connsiteX18" fmla="*/ 221672 w 549090"/>
              <a:gd name="connsiteY18" fmla="*/ 102056 h 344489"/>
              <a:gd name="connsiteX19" fmla="*/ 304800 w 549090"/>
              <a:gd name="connsiteY19" fmla="*/ 185183 h 344489"/>
              <a:gd name="connsiteX20" fmla="*/ 290945 w 549090"/>
              <a:gd name="connsiteY20" fmla="*/ 212892 h 34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090" h="344489">
                <a:moveTo>
                  <a:pt x="387927" y="226747"/>
                </a:moveTo>
                <a:cubicBezTo>
                  <a:pt x="374072" y="194420"/>
                  <a:pt x="366383" y="158682"/>
                  <a:pt x="346363" y="129765"/>
                </a:cubicBezTo>
                <a:cubicBezTo>
                  <a:pt x="324058" y="97546"/>
                  <a:pt x="263236" y="46637"/>
                  <a:pt x="263236" y="46637"/>
                </a:cubicBezTo>
                <a:cubicBezTo>
                  <a:pt x="103859" y="56598"/>
                  <a:pt x="64881" y="0"/>
                  <a:pt x="13854" y="102056"/>
                </a:cubicBezTo>
                <a:cubicBezTo>
                  <a:pt x="7323" y="115118"/>
                  <a:pt x="4618" y="129765"/>
                  <a:pt x="0" y="143619"/>
                </a:cubicBezTo>
                <a:cubicBezTo>
                  <a:pt x="13854" y="148237"/>
                  <a:pt x="26959" y="157474"/>
                  <a:pt x="41563" y="157474"/>
                </a:cubicBezTo>
                <a:cubicBezTo>
                  <a:pt x="56167" y="157474"/>
                  <a:pt x="68722" y="141218"/>
                  <a:pt x="83127" y="143619"/>
                </a:cubicBezTo>
                <a:cubicBezTo>
                  <a:pt x="99552" y="146356"/>
                  <a:pt x="111141" y="161650"/>
                  <a:pt x="124691" y="171328"/>
                </a:cubicBezTo>
                <a:cubicBezTo>
                  <a:pt x="143481" y="184749"/>
                  <a:pt x="161636" y="199037"/>
                  <a:pt x="180109" y="212892"/>
                </a:cubicBezTo>
                <a:cubicBezTo>
                  <a:pt x="136242" y="344489"/>
                  <a:pt x="221300" y="130137"/>
                  <a:pt x="83127" y="268310"/>
                </a:cubicBezTo>
                <a:cubicBezTo>
                  <a:pt x="71353" y="280084"/>
                  <a:pt x="108894" y="290753"/>
                  <a:pt x="124691" y="296019"/>
                </a:cubicBezTo>
                <a:cubicBezTo>
                  <a:pt x="151341" y="304902"/>
                  <a:pt x="180109" y="305256"/>
                  <a:pt x="207818" y="309874"/>
                </a:cubicBezTo>
                <a:cubicBezTo>
                  <a:pt x="234162" y="304605"/>
                  <a:pt x="290255" y="296365"/>
                  <a:pt x="318654" y="282165"/>
                </a:cubicBezTo>
                <a:cubicBezTo>
                  <a:pt x="333547" y="274718"/>
                  <a:pt x="346363" y="263692"/>
                  <a:pt x="360218" y="254456"/>
                </a:cubicBezTo>
                <a:cubicBezTo>
                  <a:pt x="401782" y="259074"/>
                  <a:pt x="447505" y="287012"/>
                  <a:pt x="484909" y="268310"/>
                </a:cubicBezTo>
                <a:cubicBezTo>
                  <a:pt x="549090" y="236219"/>
                  <a:pt x="433160" y="174263"/>
                  <a:pt x="429491" y="171328"/>
                </a:cubicBezTo>
                <a:cubicBezTo>
                  <a:pt x="419291" y="163168"/>
                  <a:pt x="411981" y="151779"/>
                  <a:pt x="401781" y="143619"/>
                </a:cubicBezTo>
                <a:cubicBezTo>
                  <a:pt x="380096" y="126271"/>
                  <a:pt x="347923" y="104983"/>
                  <a:pt x="318654" y="102056"/>
                </a:cubicBezTo>
                <a:cubicBezTo>
                  <a:pt x="286487" y="98839"/>
                  <a:pt x="253999" y="102056"/>
                  <a:pt x="221672" y="102056"/>
                </a:cubicBezTo>
                <a:cubicBezTo>
                  <a:pt x="341266" y="176801"/>
                  <a:pt x="371477" y="151843"/>
                  <a:pt x="304800" y="185183"/>
                </a:cubicBezTo>
                <a:lnTo>
                  <a:pt x="290945" y="212892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8358214" y="5643578"/>
            <a:ext cx="214314" cy="457200"/>
          </a:xfrm>
          <a:custGeom>
            <a:avLst/>
            <a:gdLst>
              <a:gd name="connsiteX0" fmla="*/ 13855 w 346364"/>
              <a:gd name="connsiteY0" fmla="*/ 138546 h 457200"/>
              <a:gd name="connsiteX1" fmla="*/ 69273 w 346364"/>
              <a:gd name="connsiteY1" fmla="*/ 69273 h 457200"/>
              <a:gd name="connsiteX2" fmla="*/ 207818 w 346364"/>
              <a:gd name="connsiteY2" fmla="*/ 13855 h 457200"/>
              <a:gd name="connsiteX3" fmla="*/ 249382 w 346364"/>
              <a:gd name="connsiteY3" fmla="*/ 0 h 457200"/>
              <a:gd name="connsiteX4" fmla="*/ 263237 w 346364"/>
              <a:gd name="connsiteY4" fmla="*/ 318655 h 457200"/>
              <a:gd name="connsiteX5" fmla="*/ 304800 w 346364"/>
              <a:gd name="connsiteY5" fmla="*/ 304800 h 457200"/>
              <a:gd name="connsiteX6" fmla="*/ 346364 w 346364"/>
              <a:gd name="connsiteY6" fmla="*/ 263237 h 457200"/>
              <a:gd name="connsiteX7" fmla="*/ 318655 w 346364"/>
              <a:gd name="connsiteY7" fmla="*/ 415637 h 457200"/>
              <a:gd name="connsiteX8" fmla="*/ 290946 w 346364"/>
              <a:gd name="connsiteY8" fmla="*/ 457200 h 457200"/>
              <a:gd name="connsiteX9" fmla="*/ 249382 w 346364"/>
              <a:gd name="connsiteY9" fmla="*/ 443346 h 457200"/>
              <a:gd name="connsiteX10" fmla="*/ 166255 w 346364"/>
              <a:gd name="connsiteY10" fmla="*/ 304800 h 457200"/>
              <a:gd name="connsiteX11" fmla="*/ 138546 w 346364"/>
              <a:gd name="connsiteY11" fmla="*/ 263237 h 457200"/>
              <a:gd name="connsiteX12" fmla="*/ 83128 w 346364"/>
              <a:gd name="connsiteY12" fmla="*/ 249382 h 457200"/>
              <a:gd name="connsiteX13" fmla="*/ 41564 w 346364"/>
              <a:gd name="connsiteY13" fmla="*/ 290946 h 457200"/>
              <a:gd name="connsiteX14" fmla="*/ 0 w 346364"/>
              <a:gd name="connsiteY14" fmla="*/ 207818 h 457200"/>
              <a:gd name="connsiteX15" fmla="*/ 13855 w 346364"/>
              <a:gd name="connsiteY15" fmla="*/ 138546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6364" h="457200">
                <a:moveTo>
                  <a:pt x="13855" y="138546"/>
                </a:moveTo>
                <a:cubicBezTo>
                  <a:pt x="25401" y="115455"/>
                  <a:pt x="46182" y="87746"/>
                  <a:pt x="69273" y="69273"/>
                </a:cubicBezTo>
                <a:cubicBezTo>
                  <a:pt x="120665" y="28159"/>
                  <a:pt x="152318" y="29712"/>
                  <a:pt x="207818" y="13855"/>
                </a:cubicBezTo>
                <a:cubicBezTo>
                  <a:pt x="221860" y="9843"/>
                  <a:pt x="235527" y="4618"/>
                  <a:pt x="249382" y="0"/>
                </a:cubicBezTo>
                <a:cubicBezTo>
                  <a:pt x="254000" y="106218"/>
                  <a:pt x="244218" y="214051"/>
                  <a:pt x="263237" y="318655"/>
                </a:cubicBezTo>
                <a:cubicBezTo>
                  <a:pt x="265849" y="333023"/>
                  <a:pt x="292649" y="312901"/>
                  <a:pt x="304800" y="304800"/>
                </a:cubicBezTo>
                <a:cubicBezTo>
                  <a:pt x="321103" y="293932"/>
                  <a:pt x="332509" y="277091"/>
                  <a:pt x="346364" y="263237"/>
                </a:cubicBezTo>
                <a:cubicBezTo>
                  <a:pt x="343154" y="285703"/>
                  <a:pt x="332651" y="382979"/>
                  <a:pt x="318655" y="415637"/>
                </a:cubicBezTo>
                <a:cubicBezTo>
                  <a:pt x="312096" y="430942"/>
                  <a:pt x="300182" y="443346"/>
                  <a:pt x="290946" y="457200"/>
                </a:cubicBezTo>
                <a:cubicBezTo>
                  <a:pt x="277091" y="452582"/>
                  <a:pt x="259709" y="453673"/>
                  <a:pt x="249382" y="443346"/>
                </a:cubicBezTo>
                <a:cubicBezTo>
                  <a:pt x="204193" y="398157"/>
                  <a:pt x="195409" y="355818"/>
                  <a:pt x="166255" y="304800"/>
                </a:cubicBezTo>
                <a:cubicBezTo>
                  <a:pt x="157994" y="290343"/>
                  <a:pt x="152400" y="272473"/>
                  <a:pt x="138546" y="263237"/>
                </a:cubicBezTo>
                <a:cubicBezTo>
                  <a:pt x="122703" y="252675"/>
                  <a:pt x="101601" y="254000"/>
                  <a:pt x="83128" y="249382"/>
                </a:cubicBezTo>
                <a:cubicBezTo>
                  <a:pt x="69273" y="263237"/>
                  <a:pt x="61157" y="290946"/>
                  <a:pt x="41564" y="290946"/>
                </a:cubicBezTo>
                <a:cubicBezTo>
                  <a:pt x="23660" y="290946"/>
                  <a:pt x="3416" y="218067"/>
                  <a:pt x="0" y="207818"/>
                </a:cubicBezTo>
                <a:cubicBezTo>
                  <a:pt x="15880" y="128420"/>
                  <a:pt x="2310" y="161637"/>
                  <a:pt x="13855" y="13854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072462" y="2214554"/>
            <a:ext cx="415637" cy="189779"/>
          </a:xfrm>
          <a:custGeom>
            <a:avLst/>
            <a:gdLst>
              <a:gd name="connsiteX0" fmla="*/ 41564 w 415637"/>
              <a:gd name="connsiteY0" fmla="*/ 39113 h 371622"/>
              <a:gd name="connsiteX1" fmla="*/ 304800 w 415637"/>
              <a:gd name="connsiteY1" fmla="*/ 52967 h 371622"/>
              <a:gd name="connsiteX2" fmla="*/ 332509 w 415637"/>
              <a:gd name="connsiteY2" fmla="*/ 94531 h 371622"/>
              <a:gd name="connsiteX3" fmla="*/ 387928 w 415637"/>
              <a:gd name="connsiteY3" fmla="*/ 191513 h 371622"/>
              <a:gd name="connsiteX4" fmla="*/ 415637 w 415637"/>
              <a:gd name="connsiteY4" fmla="*/ 330058 h 371622"/>
              <a:gd name="connsiteX5" fmla="*/ 401782 w 415637"/>
              <a:gd name="connsiteY5" fmla="*/ 371622 h 371622"/>
              <a:gd name="connsiteX6" fmla="*/ 304800 w 415637"/>
              <a:gd name="connsiteY6" fmla="*/ 288495 h 371622"/>
              <a:gd name="connsiteX7" fmla="*/ 221673 w 415637"/>
              <a:gd name="connsiteY7" fmla="*/ 149949 h 371622"/>
              <a:gd name="connsiteX8" fmla="*/ 138546 w 415637"/>
              <a:gd name="connsiteY8" fmla="*/ 177658 h 371622"/>
              <a:gd name="connsiteX9" fmla="*/ 55418 w 415637"/>
              <a:gd name="connsiteY9" fmla="*/ 94531 h 371622"/>
              <a:gd name="connsiteX10" fmla="*/ 41564 w 415637"/>
              <a:gd name="connsiteY10" fmla="*/ 11404 h 371622"/>
              <a:gd name="connsiteX11" fmla="*/ 0 w 415637"/>
              <a:gd name="connsiteY11" fmla="*/ 25258 h 371622"/>
              <a:gd name="connsiteX12" fmla="*/ 41564 w 415637"/>
              <a:gd name="connsiteY12" fmla="*/ 39113 h 3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637" h="371622">
                <a:moveTo>
                  <a:pt x="41564" y="39113"/>
                </a:moveTo>
                <a:cubicBezTo>
                  <a:pt x="129309" y="43731"/>
                  <a:pt x="218485" y="36526"/>
                  <a:pt x="304800" y="52967"/>
                </a:cubicBezTo>
                <a:cubicBezTo>
                  <a:pt x="321157" y="56083"/>
                  <a:pt x="325062" y="79638"/>
                  <a:pt x="332509" y="94531"/>
                </a:cubicBezTo>
                <a:cubicBezTo>
                  <a:pt x="385399" y="200311"/>
                  <a:pt x="287428" y="57515"/>
                  <a:pt x="387928" y="191513"/>
                </a:cubicBezTo>
                <a:cubicBezTo>
                  <a:pt x="404989" y="242696"/>
                  <a:pt x="415637" y="266381"/>
                  <a:pt x="415637" y="330058"/>
                </a:cubicBezTo>
                <a:cubicBezTo>
                  <a:pt x="415637" y="344662"/>
                  <a:pt x="406400" y="357767"/>
                  <a:pt x="401782" y="371622"/>
                </a:cubicBezTo>
                <a:cubicBezTo>
                  <a:pt x="367081" y="345596"/>
                  <a:pt x="331813" y="323226"/>
                  <a:pt x="304800" y="288495"/>
                </a:cubicBezTo>
                <a:cubicBezTo>
                  <a:pt x="257990" y="228311"/>
                  <a:pt x="251832" y="210267"/>
                  <a:pt x="221673" y="149949"/>
                </a:cubicBezTo>
                <a:cubicBezTo>
                  <a:pt x="189957" y="181665"/>
                  <a:pt x="183660" y="212746"/>
                  <a:pt x="138546" y="177658"/>
                </a:cubicBezTo>
                <a:cubicBezTo>
                  <a:pt x="107614" y="153600"/>
                  <a:pt x="55418" y="94531"/>
                  <a:pt x="55418" y="94531"/>
                </a:cubicBezTo>
                <a:cubicBezTo>
                  <a:pt x="50800" y="66822"/>
                  <a:pt x="59112" y="33340"/>
                  <a:pt x="41564" y="11404"/>
                </a:cubicBezTo>
                <a:cubicBezTo>
                  <a:pt x="32441" y="0"/>
                  <a:pt x="10327" y="14932"/>
                  <a:pt x="0" y="25258"/>
                </a:cubicBezTo>
                <a:lnTo>
                  <a:pt x="41564" y="3911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2076322" flipV="1">
            <a:off x="7878978" y="1254558"/>
            <a:ext cx="415637" cy="224944"/>
          </a:xfrm>
          <a:custGeom>
            <a:avLst/>
            <a:gdLst>
              <a:gd name="connsiteX0" fmla="*/ 41564 w 415637"/>
              <a:gd name="connsiteY0" fmla="*/ 39113 h 371622"/>
              <a:gd name="connsiteX1" fmla="*/ 304800 w 415637"/>
              <a:gd name="connsiteY1" fmla="*/ 52967 h 371622"/>
              <a:gd name="connsiteX2" fmla="*/ 332509 w 415637"/>
              <a:gd name="connsiteY2" fmla="*/ 94531 h 371622"/>
              <a:gd name="connsiteX3" fmla="*/ 387928 w 415637"/>
              <a:gd name="connsiteY3" fmla="*/ 191513 h 371622"/>
              <a:gd name="connsiteX4" fmla="*/ 415637 w 415637"/>
              <a:gd name="connsiteY4" fmla="*/ 330058 h 371622"/>
              <a:gd name="connsiteX5" fmla="*/ 401782 w 415637"/>
              <a:gd name="connsiteY5" fmla="*/ 371622 h 371622"/>
              <a:gd name="connsiteX6" fmla="*/ 304800 w 415637"/>
              <a:gd name="connsiteY6" fmla="*/ 288495 h 371622"/>
              <a:gd name="connsiteX7" fmla="*/ 221673 w 415637"/>
              <a:gd name="connsiteY7" fmla="*/ 149949 h 371622"/>
              <a:gd name="connsiteX8" fmla="*/ 138546 w 415637"/>
              <a:gd name="connsiteY8" fmla="*/ 177658 h 371622"/>
              <a:gd name="connsiteX9" fmla="*/ 55418 w 415637"/>
              <a:gd name="connsiteY9" fmla="*/ 94531 h 371622"/>
              <a:gd name="connsiteX10" fmla="*/ 41564 w 415637"/>
              <a:gd name="connsiteY10" fmla="*/ 11404 h 371622"/>
              <a:gd name="connsiteX11" fmla="*/ 0 w 415637"/>
              <a:gd name="connsiteY11" fmla="*/ 25258 h 371622"/>
              <a:gd name="connsiteX12" fmla="*/ 41564 w 415637"/>
              <a:gd name="connsiteY12" fmla="*/ 39113 h 3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637" h="371622">
                <a:moveTo>
                  <a:pt x="41564" y="39113"/>
                </a:moveTo>
                <a:cubicBezTo>
                  <a:pt x="129309" y="43731"/>
                  <a:pt x="218485" y="36526"/>
                  <a:pt x="304800" y="52967"/>
                </a:cubicBezTo>
                <a:cubicBezTo>
                  <a:pt x="321157" y="56083"/>
                  <a:pt x="325062" y="79638"/>
                  <a:pt x="332509" y="94531"/>
                </a:cubicBezTo>
                <a:cubicBezTo>
                  <a:pt x="385399" y="200311"/>
                  <a:pt x="287428" y="57515"/>
                  <a:pt x="387928" y="191513"/>
                </a:cubicBezTo>
                <a:cubicBezTo>
                  <a:pt x="404989" y="242696"/>
                  <a:pt x="415637" y="266381"/>
                  <a:pt x="415637" y="330058"/>
                </a:cubicBezTo>
                <a:cubicBezTo>
                  <a:pt x="415637" y="344662"/>
                  <a:pt x="406400" y="357767"/>
                  <a:pt x="401782" y="371622"/>
                </a:cubicBezTo>
                <a:cubicBezTo>
                  <a:pt x="367081" y="345596"/>
                  <a:pt x="331813" y="323226"/>
                  <a:pt x="304800" y="288495"/>
                </a:cubicBezTo>
                <a:cubicBezTo>
                  <a:pt x="257990" y="228311"/>
                  <a:pt x="251832" y="210267"/>
                  <a:pt x="221673" y="149949"/>
                </a:cubicBezTo>
                <a:cubicBezTo>
                  <a:pt x="189957" y="181665"/>
                  <a:pt x="183660" y="212746"/>
                  <a:pt x="138546" y="177658"/>
                </a:cubicBezTo>
                <a:cubicBezTo>
                  <a:pt x="107614" y="153600"/>
                  <a:pt x="55418" y="94531"/>
                  <a:pt x="55418" y="94531"/>
                </a:cubicBezTo>
                <a:cubicBezTo>
                  <a:pt x="50800" y="66822"/>
                  <a:pt x="59112" y="33340"/>
                  <a:pt x="41564" y="11404"/>
                </a:cubicBezTo>
                <a:cubicBezTo>
                  <a:pt x="32441" y="0"/>
                  <a:pt x="10327" y="14932"/>
                  <a:pt x="0" y="25258"/>
                </a:cubicBezTo>
                <a:lnTo>
                  <a:pt x="41564" y="3911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7072330" y="5286388"/>
            <a:ext cx="419104" cy="347666"/>
          </a:xfrm>
          <a:custGeom>
            <a:avLst/>
            <a:gdLst>
              <a:gd name="connsiteX0" fmla="*/ 41564 w 415637"/>
              <a:gd name="connsiteY0" fmla="*/ 39113 h 371622"/>
              <a:gd name="connsiteX1" fmla="*/ 304800 w 415637"/>
              <a:gd name="connsiteY1" fmla="*/ 52967 h 371622"/>
              <a:gd name="connsiteX2" fmla="*/ 332509 w 415637"/>
              <a:gd name="connsiteY2" fmla="*/ 94531 h 371622"/>
              <a:gd name="connsiteX3" fmla="*/ 387928 w 415637"/>
              <a:gd name="connsiteY3" fmla="*/ 191513 h 371622"/>
              <a:gd name="connsiteX4" fmla="*/ 415637 w 415637"/>
              <a:gd name="connsiteY4" fmla="*/ 330058 h 371622"/>
              <a:gd name="connsiteX5" fmla="*/ 401782 w 415637"/>
              <a:gd name="connsiteY5" fmla="*/ 371622 h 371622"/>
              <a:gd name="connsiteX6" fmla="*/ 304800 w 415637"/>
              <a:gd name="connsiteY6" fmla="*/ 288495 h 371622"/>
              <a:gd name="connsiteX7" fmla="*/ 221673 w 415637"/>
              <a:gd name="connsiteY7" fmla="*/ 149949 h 371622"/>
              <a:gd name="connsiteX8" fmla="*/ 138546 w 415637"/>
              <a:gd name="connsiteY8" fmla="*/ 177658 h 371622"/>
              <a:gd name="connsiteX9" fmla="*/ 55418 w 415637"/>
              <a:gd name="connsiteY9" fmla="*/ 94531 h 371622"/>
              <a:gd name="connsiteX10" fmla="*/ 41564 w 415637"/>
              <a:gd name="connsiteY10" fmla="*/ 11404 h 371622"/>
              <a:gd name="connsiteX11" fmla="*/ 0 w 415637"/>
              <a:gd name="connsiteY11" fmla="*/ 25258 h 371622"/>
              <a:gd name="connsiteX12" fmla="*/ 41564 w 415637"/>
              <a:gd name="connsiteY12" fmla="*/ 39113 h 3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637" h="371622">
                <a:moveTo>
                  <a:pt x="41564" y="39113"/>
                </a:moveTo>
                <a:cubicBezTo>
                  <a:pt x="129309" y="43731"/>
                  <a:pt x="218485" y="36526"/>
                  <a:pt x="304800" y="52967"/>
                </a:cubicBezTo>
                <a:cubicBezTo>
                  <a:pt x="321157" y="56083"/>
                  <a:pt x="325062" y="79638"/>
                  <a:pt x="332509" y="94531"/>
                </a:cubicBezTo>
                <a:cubicBezTo>
                  <a:pt x="385399" y="200311"/>
                  <a:pt x="287428" y="57515"/>
                  <a:pt x="387928" y="191513"/>
                </a:cubicBezTo>
                <a:cubicBezTo>
                  <a:pt x="404989" y="242696"/>
                  <a:pt x="415637" y="266381"/>
                  <a:pt x="415637" y="330058"/>
                </a:cubicBezTo>
                <a:cubicBezTo>
                  <a:pt x="415637" y="344662"/>
                  <a:pt x="406400" y="357767"/>
                  <a:pt x="401782" y="371622"/>
                </a:cubicBezTo>
                <a:cubicBezTo>
                  <a:pt x="367081" y="345596"/>
                  <a:pt x="331813" y="323226"/>
                  <a:pt x="304800" y="288495"/>
                </a:cubicBezTo>
                <a:cubicBezTo>
                  <a:pt x="257990" y="228311"/>
                  <a:pt x="251832" y="210267"/>
                  <a:pt x="221673" y="149949"/>
                </a:cubicBezTo>
                <a:cubicBezTo>
                  <a:pt x="189957" y="181665"/>
                  <a:pt x="183660" y="212746"/>
                  <a:pt x="138546" y="177658"/>
                </a:cubicBezTo>
                <a:cubicBezTo>
                  <a:pt x="107614" y="153600"/>
                  <a:pt x="55418" y="94531"/>
                  <a:pt x="55418" y="94531"/>
                </a:cubicBezTo>
                <a:cubicBezTo>
                  <a:pt x="50800" y="66822"/>
                  <a:pt x="59112" y="33340"/>
                  <a:pt x="41564" y="11404"/>
                </a:cubicBezTo>
                <a:cubicBezTo>
                  <a:pt x="32441" y="0"/>
                  <a:pt x="10327" y="14932"/>
                  <a:pt x="0" y="25258"/>
                </a:cubicBezTo>
                <a:lnTo>
                  <a:pt x="41564" y="3911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9901956" flipV="1">
            <a:off x="7889129" y="4834999"/>
            <a:ext cx="415637" cy="294505"/>
          </a:xfrm>
          <a:custGeom>
            <a:avLst/>
            <a:gdLst>
              <a:gd name="connsiteX0" fmla="*/ 41564 w 415637"/>
              <a:gd name="connsiteY0" fmla="*/ 39113 h 371622"/>
              <a:gd name="connsiteX1" fmla="*/ 304800 w 415637"/>
              <a:gd name="connsiteY1" fmla="*/ 52967 h 371622"/>
              <a:gd name="connsiteX2" fmla="*/ 332509 w 415637"/>
              <a:gd name="connsiteY2" fmla="*/ 94531 h 371622"/>
              <a:gd name="connsiteX3" fmla="*/ 387928 w 415637"/>
              <a:gd name="connsiteY3" fmla="*/ 191513 h 371622"/>
              <a:gd name="connsiteX4" fmla="*/ 415637 w 415637"/>
              <a:gd name="connsiteY4" fmla="*/ 330058 h 371622"/>
              <a:gd name="connsiteX5" fmla="*/ 401782 w 415637"/>
              <a:gd name="connsiteY5" fmla="*/ 371622 h 371622"/>
              <a:gd name="connsiteX6" fmla="*/ 304800 w 415637"/>
              <a:gd name="connsiteY6" fmla="*/ 288495 h 371622"/>
              <a:gd name="connsiteX7" fmla="*/ 221673 w 415637"/>
              <a:gd name="connsiteY7" fmla="*/ 149949 h 371622"/>
              <a:gd name="connsiteX8" fmla="*/ 138546 w 415637"/>
              <a:gd name="connsiteY8" fmla="*/ 177658 h 371622"/>
              <a:gd name="connsiteX9" fmla="*/ 55418 w 415637"/>
              <a:gd name="connsiteY9" fmla="*/ 94531 h 371622"/>
              <a:gd name="connsiteX10" fmla="*/ 41564 w 415637"/>
              <a:gd name="connsiteY10" fmla="*/ 11404 h 371622"/>
              <a:gd name="connsiteX11" fmla="*/ 0 w 415637"/>
              <a:gd name="connsiteY11" fmla="*/ 25258 h 371622"/>
              <a:gd name="connsiteX12" fmla="*/ 41564 w 415637"/>
              <a:gd name="connsiteY12" fmla="*/ 39113 h 3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637" h="371622">
                <a:moveTo>
                  <a:pt x="41564" y="39113"/>
                </a:moveTo>
                <a:cubicBezTo>
                  <a:pt x="129309" y="43731"/>
                  <a:pt x="218485" y="36526"/>
                  <a:pt x="304800" y="52967"/>
                </a:cubicBezTo>
                <a:cubicBezTo>
                  <a:pt x="321157" y="56083"/>
                  <a:pt x="325062" y="79638"/>
                  <a:pt x="332509" y="94531"/>
                </a:cubicBezTo>
                <a:cubicBezTo>
                  <a:pt x="385399" y="200311"/>
                  <a:pt x="287428" y="57515"/>
                  <a:pt x="387928" y="191513"/>
                </a:cubicBezTo>
                <a:cubicBezTo>
                  <a:pt x="404989" y="242696"/>
                  <a:pt x="415637" y="266381"/>
                  <a:pt x="415637" y="330058"/>
                </a:cubicBezTo>
                <a:cubicBezTo>
                  <a:pt x="415637" y="344662"/>
                  <a:pt x="406400" y="357767"/>
                  <a:pt x="401782" y="371622"/>
                </a:cubicBezTo>
                <a:cubicBezTo>
                  <a:pt x="367081" y="345596"/>
                  <a:pt x="331813" y="323226"/>
                  <a:pt x="304800" y="288495"/>
                </a:cubicBezTo>
                <a:cubicBezTo>
                  <a:pt x="257990" y="228311"/>
                  <a:pt x="251832" y="210267"/>
                  <a:pt x="221673" y="149949"/>
                </a:cubicBezTo>
                <a:cubicBezTo>
                  <a:pt x="189957" y="181665"/>
                  <a:pt x="183660" y="212746"/>
                  <a:pt x="138546" y="177658"/>
                </a:cubicBezTo>
                <a:cubicBezTo>
                  <a:pt x="107614" y="153600"/>
                  <a:pt x="55418" y="94531"/>
                  <a:pt x="55418" y="94531"/>
                </a:cubicBezTo>
                <a:cubicBezTo>
                  <a:pt x="50800" y="66822"/>
                  <a:pt x="59112" y="33340"/>
                  <a:pt x="41564" y="11404"/>
                </a:cubicBezTo>
                <a:cubicBezTo>
                  <a:pt x="32441" y="0"/>
                  <a:pt x="10327" y="14932"/>
                  <a:pt x="0" y="25258"/>
                </a:cubicBezTo>
                <a:lnTo>
                  <a:pt x="41564" y="3911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929454" y="857232"/>
            <a:ext cx="346364" cy="457200"/>
          </a:xfrm>
          <a:custGeom>
            <a:avLst/>
            <a:gdLst>
              <a:gd name="connsiteX0" fmla="*/ 13855 w 346364"/>
              <a:gd name="connsiteY0" fmla="*/ 138546 h 457200"/>
              <a:gd name="connsiteX1" fmla="*/ 69273 w 346364"/>
              <a:gd name="connsiteY1" fmla="*/ 69273 h 457200"/>
              <a:gd name="connsiteX2" fmla="*/ 207818 w 346364"/>
              <a:gd name="connsiteY2" fmla="*/ 13855 h 457200"/>
              <a:gd name="connsiteX3" fmla="*/ 249382 w 346364"/>
              <a:gd name="connsiteY3" fmla="*/ 0 h 457200"/>
              <a:gd name="connsiteX4" fmla="*/ 263237 w 346364"/>
              <a:gd name="connsiteY4" fmla="*/ 318655 h 457200"/>
              <a:gd name="connsiteX5" fmla="*/ 304800 w 346364"/>
              <a:gd name="connsiteY5" fmla="*/ 304800 h 457200"/>
              <a:gd name="connsiteX6" fmla="*/ 346364 w 346364"/>
              <a:gd name="connsiteY6" fmla="*/ 263237 h 457200"/>
              <a:gd name="connsiteX7" fmla="*/ 318655 w 346364"/>
              <a:gd name="connsiteY7" fmla="*/ 415637 h 457200"/>
              <a:gd name="connsiteX8" fmla="*/ 290946 w 346364"/>
              <a:gd name="connsiteY8" fmla="*/ 457200 h 457200"/>
              <a:gd name="connsiteX9" fmla="*/ 249382 w 346364"/>
              <a:gd name="connsiteY9" fmla="*/ 443346 h 457200"/>
              <a:gd name="connsiteX10" fmla="*/ 166255 w 346364"/>
              <a:gd name="connsiteY10" fmla="*/ 304800 h 457200"/>
              <a:gd name="connsiteX11" fmla="*/ 138546 w 346364"/>
              <a:gd name="connsiteY11" fmla="*/ 263237 h 457200"/>
              <a:gd name="connsiteX12" fmla="*/ 83128 w 346364"/>
              <a:gd name="connsiteY12" fmla="*/ 249382 h 457200"/>
              <a:gd name="connsiteX13" fmla="*/ 41564 w 346364"/>
              <a:gd name="connsiteY13" fmla="*/ 290946 h 457200"/>
              <a:gd name="connsiteX14" fmla="*/ 0 w 346364"/>
              <a:gd name="connsiteY14" fmla="*/ 207818 h 457200"/>
              <a:gd name="connsiteX15" fmla="*/ 13855 w 346364"/>
              <a:gd name="connsiteY15" fmla="*/ 138546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6364" h="457200">
                <a:moveTo>
                  <a:pt x="13855" y="138546"/>
                </a:moveTo>
                <a:cubicBezTo>
                  <a:pt x="25401" y="115455"/>
                  <a:pt x="46182" y="87746"/>
                  <a:pt x="69273" y="69273"/>
                </a:cubicBezTo>
                <a:cubicBezTo>
                  <a:pt x="120665" y="28159"/>
                  <a:pt x="152318" y="29712"/>
                  <a:pt x="207818" y="13855"/>
                </a:cubicBezTo>
                <a:cubicBezTo>
                  <a:pt x="221860" y="9843"/>
                  <a:pt x="235527" y="4618"/>
                  <a:pt x="249382" y="0"/>
                </a:cubicBezTo>
                <a:cubicBezTo>
                  <a:pt x="254000" y="106218"/>
                  <a:pt x="244218" y="214051"/>
                  <a:pt x="263237" y="318655"/>
                </a:cubicBezTo>
                <a:cubicBezTo>
                  <a:pt x="265849" y="333023"/>
                  <a:pt x="292649" y="312901"/>
                  <a:pt x="304800" y="304800"/>
                </a:cubicBezTo>
                <a:cubicBezTo>
                  <a:pt x="321103" y="293932"/>
                  <a:pt x="332509" y="277091"/>
                  <a:pt x="346364" y="263237"/>
                </a:cubicBezTo>
                <a:cubicBezTo>
                  <a:pt x="343154" y="285703"/>
                  <a:pt x="332651" y="382979"/>
                  <a:pt x="318655" y="415637"/>
                </a:cubicBezTo>
                <a:cubicBezTo>
                  <a:pt x="312096" y="430942"/>
                  <a:pt x="300182" y="443346"/>
                  <a:pt x="290946" y="457200"/>
                </a:cubicBezTo>
                <a:cubicBezTo>
                  <a:pt x="277091" y="452582"/>
                  <a:pt x="259709" y="453673"/>
                  <a:pt x="249382" y="443346"/>
                </a:cubicBezTo>
                <a:cubicBezTo>
                  <a:pt x="204193" y="398157"/>
                  <a:pt x="195409" y="355818"/>
                  <a:pt x="166255" y="304800"/>
                </a:cubicBezTo>
                <a:cubicBezTo>
                  <a:pt x="157994" y="290343"/>
                  <a:pt x="152400" y="272473"/>
                  <a:pt x="138546" y="263237"/>
                </a:cubicBezTo>
                <a:cubicBezTo>
                  <a:pt x="122703" y="252675"/>
                  <a:pt x="101601" y="254000"/>
                  <a:pt x="83128" y="249382"/>
                </a:cubicBezTo>
                <a:cubicBezTo>
                  <a:pt x="69273" y="263237"/>
                  <a:pt x="61157" y="290946"/>
                  <a:pt x="41564" y="290946"/>
                </a:cubicBezTo>
                <a:cubicBezTo>
                  <a:pt x="23660" y="290946"/>
                  <a:pt x="3416" y="218067"/>
                  <a:pt x="0" y="207818"/>
                </a:cubicBezTo>
                <a:cubicBezTo>
                  <a:pt x="15880" y="128420"/>
                  <a:pt x="2310" y="161637"/>
                  <a:pt x="13855" y="13854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9232762" flipV="1">
            <a:off x="7755364" y="3004021"/>
            <a:ext cx="415637" cy="500066"/>
          </a:xfrm>
          <a:custGeom>
            <a:avLst/>
            <a:gdLst>
              <a:gd name="connsiteX0" fmla="*/ 41564 w 415637"/>
              <a:gd name="connsiteY0" fmla="*/ 39113 h 371622"/>
              <a:gd name="connsiteX1" fmla="*/ 304800 w 415637"/>
              <a:gd name="connsiteY1" fmla="*/ 52967 h 371622"/>
              <a:gd name="connsiteX2" fmla="*/ 332509 w 415637"/>
              <a:gd name="connsiteY2" fmla="*/ 94531 h 371622"/>
              <a:gd name="connsiteX3" fmla="*/ 387928 w 415637"/>
              <a:gd name="connsiteY3" fmla="*/ 191513 h 371622"/>
              <a:gd name="connsiteX4" fmla="*/ 415637 w 415637"/>
              <a:gd name="connsiteY4" fmla="*/ 330058 h 371622"/>
              <a:gd name="connsiteX5" fmla="*/ 401782 w 415637"/>
              <a:gd name="connsiteY5" fmla="*/ 371622 h 371622"/>
              <a:gd name="connsiteX6" fmla="*/ 304800 w 415637"/>
              <a:gd name="connsiteY6" fmla="*/ 288495 h 371622"/>
              <a:gd name="connsiteX7" fmla="*/ 221673 w 415637"/>
              <a:gd name="connsiteY7" fmla="*/ 149949 h 371622"/>
              <a:gd name="connsiteX8" fmla="*/ 138546 w 415637"/>
              <a:gd name="connsiteY8" fmla="*/ 177658 h 371622"/>
              <a:gd name="connsiteX9" fmla="*/ 55418 w 415637"/>
              <a:gd name="connsiteY9" fmla="*/ 94531 h 371622"/>
              <a:gd name="connsiteX10" fmla="*/ 41564 w 415637"/>
              <a:gd name="connsiteY10" fmla="*/ 11404 h 371622"/>
              <a:gd name="connsiteX11" fmla="*/ 0 w 415637"/>
              <a:gd name="connsiteY11" fmla="*/ 25258 h 371622"/>
              <a:gd name="connsiteX12" fmla="*/ 41564 w 415637"/>
              <a:gd name="connsiteY12" fmla="*/ 39113 h 3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637" h="371622">
                <a:moveTo>
                  <a:pt x="41564" y="39113"/>
                </a:moveTo>
                <a:cubicBezTo>
                  <a:pt x="129309" y="43731"/>
                  <a:pt x="218485" y="36526"/>
                  <a:pt x="304800" y="52967"/>
                </a:cubicBezTo>
                <a:cubicBezTo>
                  <a:pt x="321157" y="56083"/>
                  <a:pt x="325062" y="79638"/>
                  <a:pt x="332509" y="94531"/>
                </a:cubicBezTo>
                <a:cubicBezTo>
                  <a:pt x="385399" y="200311"/>
                  <a:pt x="287428" y="57515"/>
                  <a:pt x="387928" y="191513"/>
                </a:cubicBezTo>
                <a:cubicBezTo>
                  <a:pt x="404989" y="242696"/>
                  <a:pt x="415637" y="266381"/>
                  <a:pt x="415637" y="330058"/>
                </a:cubicBezTo>
                <a:cubicBezTo>
                  <a:pt x="415637" y="344662"/>
                  <a:pt x="406400" y="357767"/>
                  <a:pt x="401782" y="371622"/>
                </a:cubicBezTo>
                <a:cubicBezTo>
                  <a:pt x="367081" y="345596"/>
                  <a:pt x="331813" y="323226"/>
                  <a:pt x="304800" y="288495"/>
                </a:cubicBezTo>
                <a:cubicBezTo>
                  <a:pt x="257990" y="228311"/>
                  <a:pt x="251832" y="210267"/>
                  <a:pt x="221673" y="149949"/>
                </a:cubicBezTo>
                <a:cubicBezTo>
                  <a:pt x="189957" y="181665"/>
                  <a:pt x="183660" y="212746"/>
                  <a:pt x="138546" y="177658"/>
                </a:cubicBezTo>
                <a:cubicBezTo>
                  <a:pt x="107614" y="153600"/>
                  <a:pt x="55418" y="94531"/>
                  <a:pt x="55418" y="94531"/>
                </a:cubicBezTo>
                <a:cubicBezTo>
                  <a:pt x="50800" y="66822"/>
                  <a:pt x="59112" y="33340"/>
                  <a:pt x="41564" y="11404"/>
                </a:cubicBezTo>
                <a:cubicBezTo>
                  <a:pt x="32441" y="0"/>
                  <a:pt x="10327" y="14932"/>
                  <a:pt x="0" y="25258"/>
                </a:cubicBezTo>
                <a:lnTo>
                  <a:pt x="41564" y="3911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7143768" y="142852"/>
            <a:ext cx="287633" cy="99583"/>
          </a:xfrm>
          <a:custGeom>
            <a:avLst/>
            <a:gdLst>
              <a:gd name="connsiteX0" fmla="*/ 6927 w 222275"/>
              <a:gd name="connsiteY0" fmla="*/ 104800 h 201782"/>
              <a:gd name="connsiteX1" fmla="*/ 20781 w 222275"/>
              <a:gd name="connsiteY1" fmla="*/ 146364 h 201782"/>
              <a:gd name="connsiteX2" fmla="*/ 62345 w 222275"/>
              <a:gd name="connsiteY2" fmla="*/ 160219 h 201782"/>
              <a:gd name="connsiteX3" fmla="*/ 214745 w 222275"/>
              <a:gd name="connsiteY3" fmla="*/ 201782 h 201782"/>
              <a:gd name="connsiteX4" fmla="*/ 200891 w 222275"/>
              <a:gd name="connsiteY4" fmla="*/ 160219 h 201782"/>
              <a:gd name="connsiteX5" fmla="*/ 187036 w 222275"/>
              <a:gd name="connsiteY5" fmla="*/ 21673 h 201782"/>
              <a:gd name="connsiteX6" fmla="*/ 103909 w 222275"/>
              <a:gd name="connsiteY6" fmla="*/ 77091 h 201782"/>
              <a:gd name="connsiteX7" fmla="*/ 62345 w 222275"/>
              <a:gd name="connsiteY7" fmla="*/ 104800 h 201782"/>
              <a:gd name="connsiteX8" fmla="*/ 6927 w 222275"/>
              <a:gd name="connsiteY8" fmla="*/ 104800 h 2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75" h="201782">
                <a:moveTo>
                  <a:pt x="6927" y="104800"/>
                </a:moveTo>
                <a:cubicBezTo>
                  <a:pt x="0" y="111727"/>
                  <a:pt x="10454" y="136037"/>
                  <a:pt x="20781" y="146364"/>
                </a:cubicBezTo>
                <a:cubicBezTo>
                  <a:pt x="31108" y="156691"/>
                  <a:pt x="48671" y="155091"/>
                  <a:pt x="62345" y="160219"/>
                </a:cubicBezTo>
                <a:cubicBezTo>
                  <a:pt x="169140" y="200267"/>
                  <a:pt x="94164" y="181686"/>
                  <a:pt x="214745" y="201782"/>
                </a:cubicBezTo>
                <a:cubicBezTo>
                  <a:pt x="210127" y="187928"/>
                  <a:pt x="203112" y="174653"/>
                  <a:pt x="200891" y="160219"/>
                </a:cubicBezTo>
                <a:cubicBezTo>
                  <a:pt x="193834" y="114346"/>
                  <a:pt x="222275" y="51878"/>
                  <a:pt x="187036" y="21673"/>
                </a:cubicBezTo>
                <a:cubicBezTo>
                  <a:pt x="161751" y="0"/>
                  <a:pt x="131618" y="58618"/>
                  <a:pt x="103909" y="77091"/>
                </a:cubicBezTo>
                <a:lnTo>
                  <a:pt x="62345" y="104800"/>
                </a:lnTo>
                <a:cubicBezTo>
                  <a:pt x="28908" y="154956"/>
                  <a:pt x="13854" y="97873"/>
                  <a:pt x="6927" y="1048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0428153">
            <a:off x="8152929" y="3879509"/>
            <a:ext cx="415637" cy="189779"/>
          </a:xfrm>
          <a:custGeom>
            <a:avLst/>
            <a:gdLst>
              <a:gd name="connsiteX0" fmla="*/ 41564 w 415637"/>
              <a:gd name="connsiteY0" fmla="*/ 39113 h 371622"/>
              <a:gd name="connsiteX1" fmla="*/ 304800 w 415637"/>
              <a:gd name="connsiteY1" fmla="*/ 52967 h 371622"/>
              <a:gd name="connsiteX2" fmla="*/ 332509 w 415637"/>
              <a:gd name="connsiteY2" fmla="*/ 94531 h 371622"/>
              <a:gd name="connsiteX3" fmla="*/ 387928 w 415637"/>
              <a:gd name="connsiteY3" fmla="*/ 191513 h 371622"/>
              <a:gd name="connsiteX4" fmla="*/ 415637 w 415637"/>
              <a:gd name="connsiteY4" fmla="*/ 330058 h 371622"/>
              <a:gd name="connsiteX5" fmla="*/ 401782 w 415637"/>
              <a:gd name="connsiteY5" fmla="*/ 371622 h 371622"/>
              <a:gd name="connsiteX6" fmla="*/ 304800 w 415637"/>
              <a:gd name="connsiteY6" fmla="*/ 288495 h 371622"/>
              <a:gd name="connsiteX7" fmla="*/ 221673 w 415637"/>
              <a:gd name="connsiteY7" fmla="*/ 149949 h 371622"/>
              <a:gd name="connsiteX8" fmla="*/ 138546 w 415637"/>
              <a:gd name="connsiteY8" fmla="*/ 177658 h 371622"/>
              <a:gd name="connsiteX9" fmla="*/ 55418 w 415637"/>
              <a:gd name="connsiteY9" fmla="*/ 94531 h 371622"/>
              <a:gd name="connsiteX10" fmla="*/ 41564 w 415637"/>
              <a:gd name="connsiteY10" fmla="*/ 11404 h 371622"/>
              <a:gd name="connsiteX11" fmla="*/ 0 w 415637"/>
              <a:gd name="connsiteY11" fmla="*/ 25258 h 371622"/>
              <a:gd name="connsiteX12" fmla="*/ 41564 w 415637"/>
              <a:gd name="connsiteY12" fmla="*/ 39113 h 3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637" h="371622">
                <a:moveTo>
                  <a:pt x="41564" y="39113"/>
                </a:moveTo>
                <a:cubicBezTo>
                  <a:pt x="129309" y="43731"/>
                  <a:pt x="218485" y="36526"/>
                  <a:pt x="304800" y="52967"/>
                </a:cubicBezTo>
                <a:cubicBezTo>
                  <a:pt x="321157" y="56083"/>
                  <a:pt x="325062" y="79638"/>
                  <a:pt x="332509" y="94531"/>
                </a:cubicBezTo>
                <a:cubicBezTo>
                  <a:pt x="385399" y="200311"/>
                  <a:pt x="287428" y="57515"/>
                  <a:pt x="387928" y="191513"/>
                </a:cubicBezTo>
                <a:cubicBezTo>
                  <a:pt x="404989" y="242696"/>
                  <a:pt x="415637" y="266381"/>
                  <a:pt x="415637" y="330058"/>
                </a:cubicBezTo>
                <a:cubicBezTo>
                  <a:pt x="415637" y="344662"/>
                  <a:pt x="406400" y="357767"/>
                  <a:pt x="401782" y="371622"/>
                </a:cubicBezTo>
                <a:cubicBezTo>
                  <a:pt x="367081" y="345596"/>
                  <a:pt x="331813" y="323226"/>
                  <a:pt x="304800" y="288495"/>
                </a:cubicBezTo>
                <a:cubicBezTo>
                  <a:pt x="257990" y="228311"/>
                  <a:pt x="251832" y="210267"/>
                  <a:pt x="221673" y="149949"/>
                </a:cubicBezTo>
                <a:cubicBezTo>
                  <a:pt x="189957" y="181665"/>
                  <a:pt x="183660" y="212746"/>
                  <a:pt x="138546" y="177658"/>
                </a:cubicBezTo>
                <a:cubicBezTo>
                  <a:pt x="107614" y="153600"/>
                  <a:pt x="55418" y="94531"/>
                  <a:pt x="55418" y="94531"/>
                </a:cubicBezTo>
                <a:cubicBezTo>
                  <a:pt x="50800" y="66822"/>
                  <a:pt x="59112" y="33340"/>
                  <a:pt x="41564" y="11404"/>
                </a:cubicBezTo>
                <a:cubicBezTo>
                  <a:pt x="32441" y="0"/>
                  <a:pt x="10327" y="14932"/>
                  <a:pt x="0" y="25258"/>
                </a:cubicBezTo>
                <a:lnTo>
                  <a:pt x="41564" y="3911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357950" y="0"/>
            <a:ext cx="510741" cy="4000504"/>
          </a:xfrm>
          <a:custGeom>
            <a:avLst/>
            <a:gdLst>
              <a:gd name="connsiteX0" fmla="*/ 572655 w 725055"/>
              <a:gd name="connsiteY0" fmla="*/ 0 h 4336473"/>
              <a:gd name="connsiteX1" fmla="*/ 711200 w 725055"/>
              <a:gd name="connsiteY1" fmla="*/ 1052946 h 4336473"/>
              <a:gd name="connsiteX2" fmla="*/ 489527 w 725055"/>
              <a:gd name="connsiteY2" fmla="*/ 1690255 h 4336473"/>
              <a:gd name="connsiteX3" fmla="*/ 4618 w 725055"/>
              <a:gd name="connsiteY3" fmla="*/ 2493818 h 4336473"/>
              <a:gd name="connsiteX4" fmla="*/ 461818 w 725055"/>
              <a:gd name="connsiteY4" fmla="*/ 3837709 h 4336473"/>
              <a:gd name="connsiteX5" fmla="*/ 447964 w 725055"/>
              <a:gd name="connsiteY5" fmla="*/ 4267200 h 4336473"/>
              <a:gd name="connsiteX6" fmla="*/ 447964 w 725055"/>
              <a:gd name="connsiteY6" fmla="*/ 4253346 h 433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55" h="4336473">
                <a:moveTo>
                  <a:pt x="572655" y="0"/>
                </a:moveTo>
                <a:cubicBezTo>
                  <a:pt x="648855" y="385618"/>
                  <a:pt x="725055" y="771237"/>
                  <a:pt x="711200" y="1052946"/>
                </a:cubicBezTo>
                <a:cubicBezTo>
                  <a:pt x="697345" y="1334655"/>
                  <a:pt x="607291" y="1450110"/>
                  <a:pt x="489527" y="1690255"/>
                </a:cubicBezTo>
                <a:cubicBezTo>
                  <a:pt x="371763" y="1930400"/>
                  <a:pt x="9236" y="2135909"/>
                  <a:pt x="4618" y="2493818"/>
                </a:cubicBezTo>
                <a:cubicBezTo>
                  <a:pt x="0" y="2851727"/>
                  <a:pt x="387927" y="3542145"/>
                  <a:pt x="461818" y="3837709"/>
                </a:cubicBezTo>
                <a:cubicBezTo>
                  <a:pt x="535709" y="4133273"/>
                  <a:pt x="450273" y="4197927"/>
                  <a:pt x="447964" y="4267200"/>
                </a:cubicBezTo>
                <a:cubicBezTo>
                  <a:pt x="445655" y="4336473"/>
                  <a:pt x="446809" y="4294909"/>
                  <a:pt x="447964" y="4253346"/>
                </a:cubicBezTo>
              </a:path>
            </a:pathLst>
          </a:cu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10800000">
            <a:off x="6143636" y="0"/>
            <a:ext cx="725055" cy="4336473"/>
          </a:xfrm>
          <a:custGeom>
            <a:avLst/>
            <a:gdLst>
              <a:gd name="connsiteX0" fmla="*/ 572655 w 725055"/>
              <a:gd name="connsiteY0" fmla="*/ 0 h 4336473"/>
              <a:gd name="connsiteX1" fmla="*/ 711200 w 725055"/>
              <a:gd name="connsiteY1" fmla="*/ 1052946 h 4336473"/>
              <a:gd name="connsiteX2" fmla="*/ 489527 w 725055"/>
              <a:gd name="connsiteY2" fmla="*/ 1690255 h 4336473"/>
              <a:gd name="connsiteX3" fmla="*/ 4618 w 725055"/>
              <a:gd name="connsiteY3" fmla="*/ 2493818 h 4336473"/>
              <a:gd name="connsiteX4" fmla="*/ 461818 w 725055"/>
              <a:gd name="connsiteY4" fmla="*/ 3837709 h 4336473"/>
              <a:gd name="connsiteX5" fmla="*/ 447964 w 725055"/>
              <a:gd name="connsiteY5" fmla="*/ 4267200 h 4336473"/>
              <a:gd name="connsiteX6" fmla="*/ 447964 w 725055"/>
              <a:gd name="connsiteY6" fmla="*/ 4253346 h 433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55" h="4336473">
                <a:moveTo>
                  <a:pt x="572655" y="0"/>
                </a:moveTo>
                <a:cubicBezTo>
                  <a:pt x="648855" y="385618"/>
                  <a:pt x="725055" y="771237"/>
                  <a:pt x="711200" y="1052946"/>
                </a:cubicBezTo>
                <a:cubicBezTo>
                  <a:pt x="697345" y="1334655"/>
                  <a:pt x="607291" y="1450110"/>
                  <a:pt x="489527" y="1690255"/>
                </a:cubicBezTo>
                <a:cubicBezTo>
                  <a:pt x="371763" y="1930400"/>
                  <a:pt x="9236" y="2135909"/>
                  <a:pt x="4618" y="2493818"/>
                </a:cubicBezTo>
                <a:cubicBezTo>
                  <a:pt x="0" y="2851727"/>
                  <a:pt x="387927" y="3542145"/>
                  <a:pt x="461818" y="3837709"/>
                </a:cubicBezTo>
                <a:cubicBezTo>
                  <a:pt x="535709" y="4133273"/>
                  <a:pt x="450273" y="4197927"/>
                  <a:pt x="447964" y="4267200"/>
                </a:cubicBezTo>
                <a:cubicBezTo>
                  <a:pt x="445655" y="4336473"/>
                  <a:pt x="446809" y="4294909"/>
                  <a:pt x="447964" y="4253346"/>
                </a:cubicBezTo>
              </a:path>
            </a:pathLst>
          </a:cu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8215338" y="1"/>
            <a:ext cx="725055" cy="3714752"/>
          </a:xfrm>
          <a:custGeom>
            <a:avLst/>
            <a:gdLst>
              <a:gd name="connsiteX0" fmla="*/ 572655 w 725055"/>
              <a:gd name="connsiteY0" fmla="*/ 0 h 4336473"/>
              <a:gd name="connsiteX1" fmla="*/ 711200 w 725055"/>
              <a:gd name="connsiteY1" fmla="*/ 1052946 h 4336473"/>
              <a:gd name="connsiteX2" fmla="*/ 489527 w 725055"/>
              <a:gd name="connsiteY2" fmla="*/ 1690255 h 4336473"/>
              <a:gd name="connsiteX3" fmla="*/ 4618 w 725055"/>
              <a:gd name="connsiteY3" fmla="*/ 2493818 h 4336473"/>
              <a:gd name="connsiteX4" fmla="*/ 461818 w 725055"/>
              <a:gd name="connsiteY4" fmla="*/ 3837709 h 4336473"/>
              <a:gd name="connsiteX5" fmla="*/ 447964 w 725055"/>
              <a:gd name="connsiteY5" fmla="*/ 4267200 h 4336473"/>
              <a:gd name="connsiteX6" fmla="*/ 447964 w 725055"/>
              <a:gd name="connsiteY6" fmla="*/ 4253346 h 433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55" h="4336473">
                <a:moveTo>
                  <a:pt x="572655" y="0"/>
                </a:moveTo>
                <a:cubicBezTo>
                  <a:pt x="648855" y="385618"/>
                  <a:pt x="725055" y="771237"/>
                  <a:pt x="711200" y="1052946"/>
                </a:cubicBezTo>
                <a:cubicBezTo>
                  <a:pt x="697345" y="1334655"/>
                  <a:pt x="607291" y="1450110"/>
                  <a:pt x="489527" y="1690255"/>
                </a:cubicBezTo>
                <a:cubicBezTo>
                  <a:pt x="371763" y="1930400"/>
                  <a:pt x="9236" y="2135909"/>
                  <a:pt x="4618" y="2493818"/>
                </a:cubicBezTo>
                <a:cubicBezTo>
                  <a:pt x="0" y="2851727"/>
                  <a:pt x="387927" y="3542145"/>
                  <a:pt x="461818" y="3837709"/>
                </a:cubicBezTo>
                <a:cubicBezTo>
                  <a:pt x="535709" y="4133273"/>
                  <a:pt x="450273" y="4197927"/>
                  <a:pt x="447964" y="4267200"/>
                </a:cubicBezTo>
                <a:cubicBezTo>
                  <a:pt x="445655" y="4336473"/>
                  <a:pt x="446809" y="4294909"/>
                  <a:pt x="447964" y="4253346"/>
                </a:cubicBezTo>
              </a:path>
            </a:pathLst>
          </a:cu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5357818" y="1"/>
            <a:ext cx="725055" cy="3071810"/>
          </a:xfrm>
          <a:custGeom>
            <a:avLst/>
            <a:gdLst>
              <a:gd name="connsiteX0" fmla="*/ 572655 w 725055"/>
              <a:gd name="connsiteY0" fmla="*/ 0 h 4336473"/>
              <a:gd name="connsiteX1" fmla="*/ 711200 w 725055"/>
              <a:gd name="connsiteY1" fmla="*/ 1052946 h 4336473"/>
              <a:gd name="connsiteX2" fmla="*/ 489527 w 725055"/>
              <a:gd name="connsiteY2" fmla="*/ 1690255 h 4336473"/>
              <a:gd name="connsiteX3" fmla="*/ 4618 w 725055"/>
              <a:gd name="connsiteY3" fmla="*/ 2493818 h 4336473"/>
              <a:gd name="connsiteX4" fmla="*/ 461818 w 725055"/>
              <a:gd name="connsiteY4" fmla="*/ 3837709 h 4336473"/>
              <a:gd name="connsiteX5" fmla="*/ 447964 w 725055"/>
              <a:gd name="connsiteY5" fmla="*/ 4267200 h 4336473"/>
              <a:gd name="connsiteX6" fmla="*/ 447964 w 725055"/>
              <a:gd name="connsiteY6" fmla="*/ 4253346 h 433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55" h="4336473">
                <a:moveTo>
                  <a:pt x="572655" y="0"/>
                </a:moveTo>
                <a:cubicBezTo>
                  <a:pt x="648855" y="385618"/>
                  <a:pt x="725055" y="771237"/>
                  <a:pt x="711200" y="1052946"/>
                </a:cubicBezTo>
                <a:cubicBezTo>
                  <a:pt x="697345" y="1334655"/>
                  <a:pt x="607291" y="1450110"/>
                  <a:pt x="489527" y="1690255"/>
                </a:cubicBezTo>
                <a:cubicBezTo>
                  <a:pt x="371763" y="1930400"/>
                  <a:pt x="9236" y="2135909"/>
                  <a:pt x="4618" y="2493818"/>
                </a:cubicBezTo>
                <a:cubicBezTo>
                  <a:pt x="0" y="2851727"/>
                  <a:pt x="387927" y="3542145"/>
                  <a:pt x="461818" y="3837709"/>
                </a:cubicBezTo>
                <a:cubicBezTo>
                  <a:pt x="535709" y="4133273"/>
                  <a:pt x="450273" y="4197927"/>
                  <a:pt x="447964" y="4267200"/>
                </a:cubicBezTo>
                <a:cubicBezTo>
                  <a:pt x="445655" y="4336473"/>
                  <a:pt x="446809" y="4294909"/>
                  <a:pt x="447964" y="4253346"/>
                </a:cubicBezTo>
              </a:path>
            </a:pathLst>
          </a:cu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ердце 25"/>
          <p:cNvSpPr/>
          <p:nvPr/>
        </p:nvSpPr>
        <p:spPr>
          <a:xfrm rot="1436371">
            <a:off x="5698472" y="253426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ердце 26"/>
          <p:cNvSpPr/>
          <p:nvPr/>
        </p:nvSpPr>
        <p:spPr>
          <a:xfrm rot="1436371">
            <a:off x="6269976" y="824929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ердце 27"/>
          <p:cNvSpPr/>
          <p:nvPr/>
        </p:nvSpPr>
        <p:spPr>
          <a:xfrm rot="1436371">
            <a:off x="6341413" y="1324996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ердце 28"/>
          <p:cNvSpPr/>
          <p:nvPr/>
        </p:nvSpPr>
        <p:spPr>
          <a:xfrm rot="1436371">
            <a:off x="5912786" y="2396566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ердце 29"/>
          <p:cNvSpPr/>
          <p:nvPr/>
        </p:nvSpPr>
        <p:spPr>
          <a:xfrm rot="1436371">
            <a:off x="5698472" y="1253556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ердце 30"/>
          <p:cNvSpPr/>
          <p:nvPr/>
        </p:nvSpPr>
        <p:spPr>
          <a:xfrm rot="1436371">
            <a:off x="6484291" y="324863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ердце 31"/>
          <p:cNvSpPr/>
          <p:nvPr/>
        </p:nvSpPr>
        <p:spPr>
          <a:xfrm rot="1436371">
            <a:off x="8627431" y="682053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ердце 32"/>
          <p:cNvSpPr/>
          <p:nvPr/>
        </p:nvSpPr>
        <p:spPr>
          <a:xfrm rot="1436371">
            <a:off x="5198407" y="2110814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ердце 33"/>
          <p:cNvSpPr/>
          <p:nvPr/>
        </p:nvSpPr>
        <p:spPr>
          <a:xfrm rot="1436371">
            <a:off x="6412851" y="3611011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ердце 34"/>
          <p:cNvSpPr/>
          <p:nvPr/>
        </p:nvSpPr>
        <p:spPr>
          <a:xfrm rot="1436371">
            <a:off x="6484289" y="2468003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ердце 35"/>
          <p:cNvSpPr/>
          <p:nvPr/>
        </p:nvSpPr>
        <p:spPr>
          <a:xfrm rot="1436371">
            <a:off x="5484159" y="2539442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ердце 36"/>
          <p:cNvSpPr/>
          <p:nvPr/>
        </p:nvSpPr>
        <p:spPr>
          <a:xfrm rot="1436371">
            <a:off x="8198802" y="2610879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ердце 37"/>
          <p:cNvSpPr/>
          <p:nvPr/>
        </p:nvSpPr>
        <p:spPr>
          <a:xfrm rot="1436371">
            <a:off x="8627431" y="1324995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ердце 38"/>
          <p:cNvSpPr/>
          <p:nvPr/>
        </p:nvSpPr>
        <p:spPr>
          <a:xfrm rot="1436371">
            <a:off x="5984224" y="3825325"/>
            <a:ext cx="262040" cy="32616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ердце 39"/>
          <p:cNvSpPr/>
          <p:nvPr/>
        </p:nvSpPr>
        <p:spPr>
          <a:xfrm rot="20031950">
            <a:off x="6628747" y="3176537"/>
            <a:ext cx="222669" cy="308146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ердце 40"/>
          <p:cNvSpPr/>
          <p:nvPr/>
        </p:nvSpPr>
        <p:spPr>
          <a:xfrm rot="20031950">
            <a:off x="8560602" y="3174926"/>
            <a:ext cx="218314" cy="32089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ердце 41"/>
          <p:cNvSpPr/>
          <p:nvPr/>
        </p:nvSpPr>
        <p:spPr>
          <a:xfrm rot="20031950">
            <a:off x="8791489" y="317811"/>
            <a:ext cx="234337" cy="381993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ердце 42"/>
          <p:cNvSpPr/>
          <p:nvPr/>
        </p:nvSpPr>
        <p:spPr>
          <a:xfrm rot="20031950">
            <a:off x="6212635" y="2037181"/>
            <a:ext cx="254135" cy="37228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ердце 43"/>
          <p:cNvSpPr/>
          <p:nvPr/>
        </p:nvSpPr>
        <p:spPr>
          <a:xfrm rot="20031950">
            <a:off x="5998321" y="822735"/>
            <a:ext cx="254135" cy="37228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ердце 44"/>
          <p:cNvSpPr/>
          <p:nvPr/>
        </p:nvSpPr>
        <p:spPr>
          <a:xfrm rot="20031950">
            <a:off x="5641132" y="2180056"/>
            <a:ext cx="254135" cy="37228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ердце 45"/>
          <p:cNvSpPr/>
          <p:nvPr/>
        </p:nvSpPr>
        <p:spPr>
          <a:xfrm rot="20031950">
            <a:off x="8284338" y="2180056"/>
            <a:ext cx="254135" cy="37228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ердце 46"/>
          <p:cNvSpPr/>
          <p:nvPr/>
        </p:nvSpPr>
        <p:spPr>
          <a:xfrm rot="20031950" flipH="1">
            <a:off x="6780860" y="1194049"/>
            <a:ext cx="318269" cy="37228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ердце 47"/>
          <p:cNvSpPr/>
          <p:nvPr/>
        </p:nvSpPr>
        <p:spPr>
          <a:xfrm rot="20031950">
            <a:off x="6784139" y="608421"/>
            <a:ext cx="254135" cy="372281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ердце 48"/>
          <p:cNvSpPr/>
          <p:nvPr/>
        </p:nvSpPr>
        <p:spPr>
          <a:xfrm rot="1487827">
            <a:off x="6190489" y="318887"/>
            <a:ext cx="217766" cy="271297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ердце 49"/>
          <p:cNvSpPr/>
          <p:nvPr/>
        </p:nvSpPr>
        <p:spPr>
          <a:xfrm rot="1487827">
            <a:off x="5404671" y="1247581"/>
            <a:ext cx="217766" cy="271297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ердце 50"/>
          <p:cNvSpPr/>
          <p:nvPr/>
        </p:nvSpPr>
        <p:spPr>
          <a:xfrm rot="1487827">
            <a:off x="6761993" y="33159"/>
            <a:ext cx="217766" cy="271297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ердце 51"/>
          <p:cNvSpPr/>
          <p:nvPr/>
        </p:nvSpPr>
        <p:spPr>
          <a:xfrm rot="1487827">
            <a:off x="6190489" y="4247979"/>
            <a:ext cx="217766" cy="271297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ердце 52"/>
          <p:cNvSpPr/>
          <p:nvPr/>
        </p:nvSpPr>
        <p:spPr>
          <a:xfrm rot="1487827">
            <a:off x="6547679" y="3962226"/>
            <a:ext cx="217766" cy="271297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ердце 53"/>
          <p:cNvSpPr/>
          <p:nvPr/>
        </p:nvSpPr>
        <p:spPr>
          <a:xfrm rot="1487827">
            <a:off x="5690422" y="2890654"/>
            <a:ext cx="217766" cy="271297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6513186" y="5998848"/>
            <a:ext cx="1143009" cy="651334"/>
          </a:xfrm>
          <a:custGeom>
            <a:avLst/>
            <a:gdLst>
              <a:gd name="connsiteX0" fmla="*/ 386378 w 1143009"/>
              <a:gd name="connsiteY0" fmla="*/ 568207 h 651334"/>
              <a:gd name="connsiteX1" fmla="*/ 344814 w 1143009"/>
              <a:gd name="connsiteY1" fmla="*/ 554352 h 651334"/>
              <a:gd name="connsiteX2" fmla="*/ 330959 w 1143009"/>
              <a:gd name="connsiteY2" fmla="*/ 512788 h 651334"/>
              <a:gd name="connsiteX3" fmla="*/ 317105 w 1143009"/>
              <a:gd name="connsiteY3" fmla="*/ 443516 h 651334"/>
              <a:gd name="connsiteX4" fmla="*/ 289396 w 1143009"/>
              <a:gd name="connsiteY4" fmla="*/ 346534 h 651334"/>
              <a:gd name="connsiteX5" fmla="*/ 400232 w 1143009"/>
              <a:gd name="connsiteY5" fmla="*/ 207988 h 651334"/>
              <a:gd name="connsiteX6" fmla="*/ 441796 w 1143009"/>
              <a:gd name="connsiteY6" fmla="*/ 221843 h 651334"/>
              <a:gd name="connsiteX7" fmla="*/ 483359 w 1143009"/>
              <a:gd name="connsiteY7" fmla="*/ 263407 h 651334"/>
              <a:gd name="connsiteX8" fmla="*/ 524923 w 1143009"/>
              <a:gd name="connsiteY8" fmla="*/ 401952 h 651334"/>
              <a:gd name="connsiteX9" fmla="*/ 552632 w 1143009"/>
              <a:gd name="connsiteY9" fmla="*/ 512788 h 651334"/>
              <a:gd name="connsiteX10" fmla="*/ 594196 w 1143009"/>
              <a:gd name="connsiteY10" fmla="*/ 540497 h 651334"/>
              <a:gd name="connsiteX11" fmla="*/ 746596 w 1143009"/>
              <a:gd name="connsiteY11" fmla="*/ 526643 h 651334"/>
              <a:gd name="connsiteX12" fmla="*/ 774305 w 1143009"/>
              <a:gd name="connsiteY12" fmla="*/ 471225 h 651334"/>
              <a:gd name="connsiteX13" fmla="*/ 788159 w 1143009"/>
              <a:gd name="connsiteY13" fmla="*/ 415807 h 651334"/>
              <a:gd name="connsiteX14" fmla="*/ 885141 w 1143009"/>
              <a:gd name="connsiteY14" fmla="*/ 318825 h 651334"/>
              <a:gd name="connsiteX15" fmla="*/ 912850 w 1143009"/>
              <a:gd name="connsiteY15" fmla="*/ 332679 h 651334"/>
              <a:gd name="connsiteX16" fmla="*/ 635759 w 1143009"/>
              <a:gd name="connsiteY16" fmla="*/ 485079 h 651334"/>
              <a:gd name="connsiteX17" fmla="*/ 705032 w 1143009"/>
              <a:gd name="connsiteY17" fmla="*/ 263407 h 651334"/>
              <a:gd name="connsiteX18" fmla="*/ 718887 w 1143009"/>
              <a:gd name="connsiteY18" fmla="*/ 304970 h 651334"/>
              <a:gd name="connsiteX19" fmla="*/ 760450 w 1143009"/>
              <a:gd name="connsiteY19" fmla="*/ 332679 h 651334"/>
              <a:gd name="connsiteX20" fmla="*/ 815869 w 1143009"/>
              <a:gd name="connsiteY20" fmla="*/ 374243 h 651334"/>
              <a:gd name="connsiteX21" fmla="*/ 995978 w 1143009"/>
              <a:gd name="connsiteY21" fmla="*/ 388097 h 651334"/>
              <a:gd name="connsiteX22" fmla="*/ 1023687 w 1143009"/>
              <a:gd name="connsiteY22" fmla="*/ 360388 h 651334"/>
              <a:gd name="connsiteX23" fmla="*/ 1120669 w 1143009"/>
              <a:gd name="connsiteY23" fmla="*/ 263407 h 651334"/>
              <a:gd name="connsiteX24" fmla="*/ 1106814 w 1143009"/>
              <a:gd name="connsiteY24" fmla="*/ 332679 h 651334"/>
              <a:gd name="connsiteX25" fmla="*/ 1065250 w 1143009"/>
              <a:gd name="connsiteY25" fmla="*/ 471225 h 651334"/>
              <a:gd name="connsiteX26" fmla="*/ 1023687 w 1143009"/>
              <a:gd name="connsiteY26" fmla="*/ 498934 h 651334"/>
              <a:gd name="connsiteX27" fmla="*/ 995978 w 1143009"/>
              <a:gd name="connsiteY27" fmla="*/ 540497 h 651334"/>
              <a:gd name="connsiteX28" fmla="*/ 912850 w 1143009"/>
              <a:gd name="connsiteY28" fmla="*/ 568207 h 651334"/>
              <a:gd name="connsiteX29" fmla="*/ 885141 w 1143009"/>
              <a:gd name="connsiteY29" fmla="*/ 609770 h 651334"/>
              <a:gd name="connsiteX30" fmla="*/ 829723 w 1143009"/>
              <a:gd name="connsiteY30" fmla="*/ 623625 h 651334"/>
              <a:gd name="connsiteX31" fmla="*/ 788159 w 1143009"/>
              <a:gd name="connsiteY31" fmla="*/ 637479 h 651334"/>
              <a:gd name="connsiteX32" fmla="*/ 788159 w 1143009"/>
              <a:gd name="connsiteY32" fmla="*/ 651334 h 651334"/>
              <a:gd name="connsiteX33" fmla="*/ 608050 w 1143009"/>
              <a:gd name="connsiteY33" fmla="*/ 554352 h 651334"/>
              <a:gd name="connsiteX34" fmla="*/ 455650 w 1143009"/>
              <a:gd name="connsiteY34" fmla="*/ 609770 h 651334"/>
              <a:gd name="connsiteX35" fmla="*/ 344814 w 1143009"/>
              <a:gd name="connsiteY35" fmla="*/ 609770 h 651334"/>
              <a:gd name="connsiteX36" fmla="*/ 12305 w 1143009"/>
              <a:gd name="connsiteY36" fmla="*/ 166425 h 651334"/>
              <a:gd name="connsiteX37" fmla="*/ 81578 w 1143009"/>
              <a:gd name="connsiteY37" fmla="*/ 180279 h 651334"/>
              <a:gd name="connsiteX38" fmla="*/ 178559 w 1143009"/>
              <a:gd name="connsiteY38" fmla="*/ 221843 h 651334"/>
              <a:gd name="connsiteX39" fmla="*/ 261687 w 1143009"/>
              <a:gd name="connsiteY39" fmla="*/ 221843 h 651334"/>
              <a:gd name="connsiteX40" fmla="*/ 455650 w 1143009"/>
              <a:gd name="connsiteY40" fmla="*/ 457370 h 651334"/>
              <a:gd name="connsiteX41" fmla="*/ 552632 w 1143009"/>
              <a:gd name="connsiteY41" fmla="*/ 512788 h 651334"/>
              <a:gd name="connsiteX42" fmla="*/ 649614 w 1143009"/>
              <a:gd name="connsiteY42" fmla="*/ 194134 h 651334"/>
              <a:gd name="connsiteX43" fmla="*/ 608050 w 1143009"/>
              <a:gd name="connsiteY43" fmla="*/ 235697 h 651334"/>
              <a:gd name="connsiteX44" fmla="*/ 608050 w 1143009"/>
              <a:gd name="connsiteY44" fmla="*/ 249552 h 651334"/>
              <a:gd name="connsiteX45" fmla="*/ 621905 w 1143009"/>
              <a:gd name="connsiteY45" fmla="*/ 471225 h 651334"/>
              <a:gd name="connsiteX46" fmla="*/ 635759 w 1143009"/>
              <a:gd name="connsiteY46" fmla="*/ 512788 h 651334"/>
              <a:gd name="connsiteX47" fmla="*/ 705032 w 1143009"/>
              <a:gd name="connsiteY47" fmla="*/ 595916 h 651334"/>
              <a:gd name="connsiteX48" fmla="*/ 802014 w 1143009"/>
              <a:gd name="connsiteY48" fmla="*/ 485079 h 651334"/>
              <a:gd name="connsiteX49" fmla="*/ 774305 w 1143009"/>
              <a:gd name="connsiteY49" fmla="*/ 291116 h 651334"/>
              <a:gd name="connsiteX50" fmla="*/ 760450 w 1143009"/>
              <a:gd name="connsiteY50" fmla="*/ 332679 h 651334"/>
              <a:gd name="connsiteX51" fmla="*/ 760450 w 1143009"/>
              <a:gd name="connsiteY51" fmla="*/ 360388 h 651334"/>
              <a:gd name="connsiteX52" fmla="*/ 330959 w 1143009"/>
              <a:gd name="connsiteY52" fmla="*/ 554352 h 651334"/>
              <a:gd name="connsiteX53" fmla="*/ 317105 w 1143009"/>
              <a:gd name="connsiteY53" fmla="*/ 512788 h 651334"/>
              <a:gd name="connsiteX54" fmla="*/ 275541 w 1143009"/>
              <a:gd name="connsiteY54" fmla="*/ 485079 h 651334"/>
              <a:gd name="connsiteX55" fmla="*/ 275541 w 1143009"/>
              <a:gd name="connsiteY55" fmla="*/ 485079 h 651334"/>
              <a:gd name="connsiteX56" fmla="*/ 136996 w 1143009"/>
              <a:gd name="connsiteY56" fmla="*/ 14025 h 651334"/>
              <a:gd name="connsiteX57" fmla="*/ 150850 w 1143009"/>
              <a:gd name="connsiteY57" fmla="*/ 55588 h 651334"/>
              <a:gd name="connsiteX58" fmla="*/ 192414 w 1143009"/>
              <a:gd name="connsiteY58" fmla="*/ 582061 h 6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43009" h="651334">
                <a:moveTo>
                  <a:pt x="386378" y="568207"/>
                </a:moveTo>
                <a:cubicBezTo>
                  <a:pt x="372523" y="563589"/>
                  <a:pt x="355141" y="564679"/>
                  <a:pt x="344814" y="554352"/>
                </a:cubicBezTo>
                <a:cubicBezTo>
                  <a:pt x="334487" y="544025"/>
                  <a:pt x="334501" y="526956"/>
                  <a:pt x="330959" y="512788"/>
                </a:cubicBezTo>
                <a:cubicBezTo>
                  <a:pt x="325248" y="489943"/>
                  <a:pt x="322816" y="466361"/>
                  <a:pt x="317105" y="443516"/>
                </a:cubicBezTo>
                <a:cubicBezTo>
                  <a:pt x="308951" y="410899"/>
                  <a:pt x="298632" y="378861"/>
                  <a:pt x="289396" y="346534"/>
                </a:cubicBezTo>
                <a:cubicBezTo>
                  <a:pt x="305031" y="174542"/>
                  <a:pt x="253506" y="178643"/>
                  <a:pt x="400232" y="207988"/>
                </a:cubicBezTo>
                <a:cubicBezTo>
                  <a:pt x="414553" y="210852"/>
                  <a:pt x="427941" y="217225"/>
                  <a:pt x="441796" y="221843"/>
                </a:cubicBezTo>
                <a:cubicBezTo>
                  <a:pt x="455650" y="235698"/>
                  <a:pt x="473844" y="246279"/>
                  <a:pt x="483359" y="263407"/>
                </a:cubicBezTo>
                <a:cubicBezTo>
                  <a:pt x="496154" y="286438"/>
                  <a:pt x="517634" y="369152"/>
                  <a:pt x="524923" y="401952"/>
                </a:cubicBezTo>
                <a:cubicBezTo>
                  <a:pt x="525718" y="405531"/>
                  <a:pt x="541207" y="498507"/>
                  <a:pt x="552632" y="512788"/>
                </a:cubicBezTo>
                <a:cubicBezTo>
                  <a:pt x="563034" y="525790"/>
                  <a:pt x="580341" y="531261"/>
                  <a:pt x="594196" y="540497"/>
                </a:cubicBezTo>
                <a:cubicBezTo>
                  <a:pt x="644996" y="535879"/>
                  <a:pt x="698986" y="544954"/>
                  <a:pt x="746596" y="526643"/>
                </a:cubicBezTo>
                <a:cubicBezTo>
                  <a:pt x="765872" y="519229"/>
                  <a:pt x="767053" y="490563"/>
                  <a:pt x="774305" y="471225"/>
                </a:cubicBezTo>
                <a:cubicBezTo>
                  <a:pt x="780991" y="453396"/>
                  <a:pt x="779644" y="432838"/>
                  <a:pt x="788159" y="415807"/>
                </a:cubicBezTo>
                <a:cubicBezTo>
                  <a:pt x="807995" y="376136"/>
                  <a:pt x="831141" y="318825"/>
                  <a:pt x="885141" y="318825"/>
                </a:cubicBezTo>
                <a:cubicBezTo>
                  <a:pt x="895467" y="318825"/>
                  <a:pt x="903614" y="328061"/>
                  <a:pt x="912850" y="332679"/>
                </a:cubicBezTo>
                <a:cubicBezTo>
                  <a:pt x="598984" y="503879"/>
                  <a:pt x="504537" y="550692"/>
                  <a:pt x="635759" y="485079"/>
                </a:cubicBezTo>
                <a:cubicBezTo>
                  <a:pt x="658850" y="411188"/>
                  <a:pt x="672591" y="333696"/>
                  <a:pt x="705032" y="263407"/>
                </a:cubicBezTo>
                <a:cubicBezTo>
                  <a:pt x="711152" y="250147"/>
                  <a:pt x="709764" y="293566"/>
                  <a:pt x="718887" y="304970"/>
                </a:cubicBezTo>
                <a:cubicBezTo>
                  <a:pt x="729289" y="317972"/>
                  <a:pt x="747658" y="322019"/>
                  <a:pt x="760450" y="332679"/>
                </a:cubicBezTo>
                <a:cubicBezTo>
                  <a:pt x="814245" y="377509"/>
                  <a:pt x="780307" y="374243"/>
                  <a:pt x="815869" y="374243"/>
                </a:cubicBezTo>
                <a:cubicBezTo>
                  <a:pt x="1061078" y="537716"/>
                  <a:pt x="947314" y="534087"/>
                  <a:pt x="995978" y="388097"/>
                </a:cubicBezTo>
                <a:cubicBezTo>
                  <a:pt x="1000109" y="375705"/>
                  <a:pt x="1014451" y="369624"/>
                  <a:pt x="1023687" y="360388"/>
                </a:cubicBezTo>
                <a:cubicBezTo>
                  <a:pt x="1056014" y="328061"/>
                  <a:pt x="1077298" y="277864"/>
                  <a:pt x="1120669" y="263407"/>
                </a:cubicBezTo>
                <a:cubicBezTo>
                  <a:pt x="1143009" y="255960"/>
                  <a:pt x="1111027" y="309511"/>
                  <a:pt x="1106814" y="332679"/>
                </a:cubicBezTo>
                <a:cubicBezTo>
                  <a:pt x="1097749" y="382536"/>
                  <a:pt x="1099504" y="430120"/>
                  <a:pt x="1065250" y="471225"/>
                </a:cubicBezTo>
                <a:cubicBezTo>
                  <a:pt x="1054590" y="484017"/>
                  <a:pt x="1037541" y="489698"/>
                  <a:pt x="1023687" y="498934"/>
                </a:cubicBezTo>
                <a:cubicBezTo>
                  <a:pt x="1014451" y="512788"/>
                  <a:pt x="1010098" y="531672"/>
                  <a:pt x="995978" y="540497"/>
                </a:cubicBezTo>
                <a:cubicBezTo>
                  <a:pt x="971209" y="555977"/>
                  <a:pt x="912850" y="568207"/>
                  <a:pt x="912850" y="568207"/>
                </a:cubicBezTo>
                <a:cubicBezTo>
                  <a:pt x="903614" y="582061"/>
                  <a:pt x="898995" y="600534"/>
                  <a:pt x="885141" y="609770"/>
                </a:cubicBezTo>
                <a:cubicBezTo>
                  <a:pt x="869298" y="620332"/>
                  <a:pt x="848032" y="618394"/>
                  <a:pt x="829723" y="623625"/>
                </a:cubicBezTo>
                <a:cubicBezTo>
                  <a:pt x="815681" y="627637"/>
                  <a:pt x="800310" y="629378"/>
                  <a:pt x="788159" y="637479"/>
                </a:cubicBezTo>
                <a:cubicBezTo>
                  <a:pt x="784316" y="640041"/>
                  <a:pt x="788159" y="646716"/>
                  <a:pt x="788159" y="651334"/>
                </a:cubicBezTo>
                <a:cubicBezTo>
                  <a:pt x="728123" y="619007"/>
                  <a:pt x="673361" y="573945"/>
                  <a:pt x="608050" y="554352"/>
                </a:cubicBezTo>
                <a:cubicBezTo>
                  <a:pt x="479875" y="515899"/>
                  <a:pt x="543088" y="587911"/>
                  <a:pt x="455650" y="609770"/>
                </a:cubicBezTo>
                <a:cubicBezTo>
                  <a:pt x="419808" y="618730"/>
                  <a:pt x="381759" y="609770"/>
                  <a:pt x="344814" y="609770"/>
                </a:cubicBezTo>
                <a:cubicBezTo>
                  <a:pt x="233978" y="461988"/>
                  <a:pt x="108836" y="323924"/>
                  <a:pt x="12305" y="166425"/>
                </a:cubicBezTo>
                <a:cubicBezTo>
                  <a:pt x="0" y="146348"/>
                  <a:pt x="59238" y="172832"/>
                  <a:pt x="81578" y="180279"/>
                </a:cubicBezTo>
                <a:cubicBezTo>
                  <a:pt x="114925" y="191394"/>
                  <a:pt x="142245" y="217808"/>
                  <a:pt x="178559" y="221843"/>
                </a:cubicBezTo>
                <a:cubicBezTo>
                  <a:pt x="206099" y="224903"/>
                  <a:pt x="233978" y="221843"/>
                  <a:pt x="261687" y="221843"/>
                </a:cubicBezTo>
                <a:cubicBezTo>
                  <a:pt x="326341" y="300352"/>
                  <a:pt x="385509" y="383722"/>
                  <a:pt x="455650" y="457370"/>
                </a:cubicBezTo>
                <a:cubicBezTo>
                  <a:pt x="510869" y="515350"/>
                  <a:pt x="509879" y="512788"/>
                  <a:pt x="552632" y="512788"/>
                </a:cubicBezTo>
                <a:cubicBezTo>
                  <a:pt x="584959" y="406570"/>
                  <a:pt x="627840" y="303006"/>
                  <a:pt x="649614" y="194134"/>
                </a:cubicBezTo>
                <a:cubicBezTo>
                  <a:pt x="653457" y="174921"/>
                  <a:pt x="619806" y="220022"/>
                  <a:pt x="608050" y="235697"/>
                </a:cubicBezTo>
                <a:cubicBezTo>
                  <a:pt x="605279" y="239392"/>
                  <a:pt x="608050" y="244934"/>
                  <a:pt x="608050" y="249552"/>
                </a:cubicBezTo>
                <a:cubicBezTo>
                  <a:pt x="612668" y="323443"/>
                  <a:pt x="614155" y="397597"/>
                  <a:pt x="621905" y="471225"/>
                </a:cubicBezTo>
                <a:cubicBezTo>
                  <a:pt x="623434" y="485748"/>
                  <a:pt x="635759" y="512788"/>
                  <a:pt x="635759" y="512788"/>
                </a:cubicBezTo>
                <a:cubicBezTo>
                  <a:pt x="695258" y="587161"/>
                  <a:pt x="670269" y="561150"/>
                  <a:pt x="705032" y="595916"/>
                </a:cubicBezTo>
                <a:cubicBezTo>
                  <a:pt x="809027" y="506777"/>
                  <a:pt x="802014" y="555366"/>
                  <a:pt x="802014" y="485079"/>
                </a:cubicBezTo>
                <a:cubicBezTo>
                  <a:pt x="792778" y="420425"/>
                  <a:pt x="791490" y="354125"/>
                  <a:pt x="774305" y="291116"/>
                </a:cubicBezTo>
                <a:cubicBezTo>
                  <a:pt x="770462" y="277027"/>
                  <a:pt x="763314" y="318359"/>
                  <a:pt x="760450" y="332679"/>
                </a:cubicBezTo>
                <a:cubicBezTo>
                  <a:pt x="758639" y="341736"/>
                  <a:pt x="760450" y="351152"/>
                  <a:pt x="760450" y="360388"/>
                </a:cubicBezTo>
                <a:cubicBezTo>
                  <a:pt x="617286" y="425043"/>
                  <a:pt x="479513" y="503286"/>
                  <a:pt x="330959" y="554352"/>
                </a:cubicBezTo>
                <a:cubicBezTo>
                  <a:pt x="317148" y="559099"/>
                  <a:pt x="326228" y="524192"/>
                  <a:pt x="317105" y="512788"/>
                </a:cubicBezTo>
                <a:cubicBezTo>
                  <a:pt x="306703" y="499786"/>
                  <a:pt x="275541" y="485079"/>
                  <a:pt x="275541" y="485079"/>
                </a:cubicBezTo>
                <a:lnTo>
                  <a:pt x="275541" y="485079"/>
                </a:lnTo>
                <a:cubicBezTo>
                  <a:pt x="229359" y="328061"/>
                  <a:pt x="182628" y="171203"/>
                  <a:pt x="136996" y="14025"/>
                </a:cubicBezTo>
                <a:cubicBezTo>
                  <a:pt x="132924" y="0"/>
                  <a:pt x="150850" y="55588"/>
                  <a:pt x="150850" y="55588"/>
                </a:cubicBezTo>
                <a:lnTo>
                  <a:pt x="192414" y="582061"/>
                </a:ln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7643834" y="6429396"/>
            <a:ext cx="1143009" cy="428604"/>
          </a:xfrm>
          <a:custGeom>
            <a:avLst/>
            <a:gdLst>
              <a:gd name="connsiteX0" fmla="*/ 386378 w 1143009"/>
              <a:gd name="connsiteY0" fmla="*/ 568207 h 651334"/>
              <a:gd name="connsiteX1" fmla="*/ 344814 w 1143009"/>
              <a:gd name="connsiteY1" fmla="*/ 554352 h 651334"/>
              <a:gd name="connsiteX2" fmla="*/ 330959 w 1143009"/>
              <a:gd name="connsiteY2" fmla="*/ 512788 h 651334"/>
              <a:gd name="connsiteX3" fmla="*/ 317105 w 1143009"/>
              <a:gd name="connsiteY3" fmla="*/ 443516 h 651334"/>
              <a:gd name="connsiteX4" fmla="*/ 289396 w 1143009"/>
              <a:gd name="connsiteY4" fmla="*/ 346534 h 651334"/>
              <a:gd name="connsiteX5" fmla="*/ 400232 w 1143009"/>
              <a:gd name="connsiteY5" fmla="*/ 207988 h 651334"/>
              <a:gd name="connsiteX6" fmla="*/ 441796 w 1143009"/>
              <a:gd name="connsiteY6" fmla="*/ 221843 h 651334"/>
              <a:gd name="connsiteX7" fmla="*/ 483359 w 1143009"/>
              <a:gd name="connsiteY7" fmla="*/ 263407 h 651334"/>
              <a:gd name="connsiteX8" fmla="*/ 524923 w 1143009"/>
              <a:gd name="connsiteY8" fmla="*/ 401952 h 651334"/>
              <a:gd name="connsiteX9" fmla="*/ 552632 w 1143009"/>
              <a:gd name="connsiteY9" fmla="*/ 512788 h 651334"/>
              <a:gd name="connsiteX10" fmla="*/ 594196 w 1143009"/>
              <a:gd name="connsiteY10" fmla="*/ 540497 h 651334"/>
              <a:gd name="connsiteX11" fmla="*/ 746596 w 1143009"/>
              <a:gd name="connsiteY11" fmla="*/ 526643 h 651334"/>
              <a:gd name="connsiteX12" fmla="*/ 774305 w 1143009"/>
              <a:gd name="connsiteY12" fmla="*/ 471225 h 651334"/>
              <a:gd name="connsiteX13" fmla="*/ 788159 w 1143009"/>
              <a:gd name="connsiteY13" fmla="*/ 415807 h 651334"/>
              <a:gd name="connsiteX14" fmla="*/ 885141 w 1143009"/>
              <a:gd name="connsiteY14" fmla="*/ 318825 h 651334"/>
              <a:gd name="connsiteX15" fmla="*/ 912850 w 1143009"/>
              <a:gd name="connsiteY15" fmla="*/ 332679 h 651334"/>
              <a:gd name="connsiteX16" fmla="*/ 635759 w 1143009"/>
              <a:gd name="connsiteY16" fmla="*/ 485079 h 651334"/>
              <a:gd name="connsiteX17" fmla="*/ 705032 w 1143009"/>
              <a:gd name="connsiteY17" fmla="*/ 263407 h 651334"/>
              <a:gd name="connsiteX18" fmla="*/ 718887 w 1143009"/>
              <a:gd name="connsiteY18" fmla="*/ 304970 h 651334"/>
              <a:gd name="connsiteX19" fmla="*/ 760450 w 1143009"/>
              <a:gd name="connsiteY19" fmla="*/ 332679 h 651334"/>
              <a:gd name="connsiteX20" fmla="*/ 815869 w 1143009"/>
              <a:gd name="connsiteY20" fmla="*/ 374243 h 651334"/>
              <a:gd name="connsiteX21" fmla="*/ 995978 w 1143009"/>
              <a:gd name="connsiteY21" fmla="*/ 388097 h 651334"/>
              <a:gd name="connsiteX22" fmla="*/ 1023687 w 1143009"/>
              <a:gd name="connsiteY22" fmla="*/ 360388 h 651334"/>
              <a:gd name="connsiteX23" fmla="*/ 1120669 w 1143009"/>
              <a:gd name="connsiteY23" fmla="*/ 263407 h 651334"/>
              <a:gd name="connsiteX24" fmla="*/ 1106814 w 1143009"/>
              <a:gd name="connsiteY24" fmla="*/ 332679 h 651334"/>
              <a:gd name="connsiteX25" fmla="*/ 1065250 w 1143009"/>
              <a:gd name="connsiteY25" fmla="*/ 471225 h 651334"/>
              <a:gd name="connsiteX26" fmla="*/ 1023687 w 1143009"/>
              <a:gd name="connsiteY26" fmla="*/ 498934 h 651334"/>
              <a:gd name="connsiteX27" fmla="*/ 995978 w 1143009"/>
              <a:gd name="connsiteY27" fmla="*/ 540497 h 651334"/>
              <a:gd name="connsiteX28" fmla="*/ 912850 w 1143009"/>
              <a:gd name="connsiteY28" fmla="*/ 568207 h 651334"/>
              <a:gd name="connsiteX29" fmla="*/ 885141 w 1143009"/>
              <a:gd name="connsiteY29" fmla="*/ 609770 h 651334"/>
              <a:gd name="connsiteX30" fmla="*/ 829723 w 1143009"/>
              <a:gd name="connsiteY30" fmla="*/ 623625 h 651334"/>
              <a:gd name="connsiteX31" fmla="*/ 788159 w 1143009"/>
              <a:gd name="connsiteY31" fmla="*/ 637479 h 651334"/>
              <a:gd name="connsiteX32" fmla="*/ 788159 w 1143009"/>
              <a:gd name="connsiteY32" fmla="*/ 651334 h 651334"/>
              <a:gd name="connsiteX33" fmla="*/ 608050 w 1143009"/>
              <a:gd name="connsiteY33" fmla="*/ 554352 h 651334"/>
              <a:gd name="connsiteX34" fmla="*/ 455650 w 1143009"/>
              <a:gd name="connsiteY34" fmla="*/ 609770 h 651334"/>
              <a:gd name="connsiteX35" fmla="*/ 344814 w 1143009"/>
              <a:gd name="connsiteY35" fmla="*/ 609770 h 651334"/>
              <a:gd name="connsiteX36" fmla="*/ 12305 w 1143009"/>
              <a:gd name="connsiteY36" fmla="*/ 166425 h 651334"/>
              <a:gd name="connsiteX37" fmla="*/ 81578 w 1143009"/>
              <a:gd name="connsiteY37" fmla="*/ 180279 h 651334"/>
              <a:gd name="connsiteX38" fmla="*/ 178559 w 1143009"/>
              <a:gd name="connsiteY38" fmla="*/ 221843 h 651334"/>
              <a:gd name="connsiteX39" fmla="*/ 261687 w 1143009"/>
              <a:gd name="connsiteY39" fmla="*/ 221843 h 651334"/>
              <a:gd name="connsiteX40" fmla="*/ 455650 w 1143009"/>
              <a:gd name="connsiteY40" fmla="*/ 457370 h 651334"/>
              <a:gd name="connsiteX41" fmla="*/ 552632 w 1143009"/>
              <a:gd name="connsiteY41" fmla="*/ 512788 h 651334"/>
              <a:gd name="connsiteX42" fmla="*/ 649614 w 1143009"/>
              <a:gd name="connsiteY42" fmla="*/ 194134 h 651334"/>
              <a:gd name="connsiteX43" fmla="*/ 608050 w 1143009"/>
              <a:gd name="connsiteY43" fmla="*/ 235697 h 651334"/>
              <a:gd name="connsiteX44" fmla="*/ 608050 w 1143009"/>
              <a:gd name="connsiteY44" fmla="*/ 249552 h 651334"/>
              <a:gd name="connsiteX45" fmla="*/ 621905 w 1143009"/>
              <a:gd name="connsiteY45" fmla="*/ 471225 h 651334"/>
              <a:gd name="connsiteX46" fmla="*/ 635759 w 1143009"/>
              <a:gd name="connsiteY46" fmla="*/ 512788 h 651334"/>
              <a:gd name="connsiteX47" fmla="*/ 705032 w 1143009"/>
              <a:gd name="connsiteY47" fmla="*/ 595916 h 651334"/>
              <a:gd name="connsiteX48" fmla="*/ 802014 w 1143009"/>
              <a:gd name="connsiteY48" fmla="*/ 485079 h 651334"/>
              <a:gd name="connsiteX49" fmla="*/ 774305 w 1143009"/>
              <a:gd name="connsiteY49" fmla="*/ 291116 h 651334"/>
              <a:gd name="connsiteX50" fmla="*/ 760450 w 1143009"/>
              <a:gd name="connsiteY50" fmla="*/ 332679 h 651334"/>
              <a:gd name="connsiteX51" fmla="*/ 760450 w 1143009"/>
              <a:gd name="connsiteY51" fmla="*/ 360388 h 651334"/>
              <a:gd name="connsiteX52" fmla="*/ 330959 w 1143009"/>
              <a:gd name="connsiteY52" fmla="*/ 554352 h 651334"/>
              <a:gd name="connsiteX53" fmla="*/ 317105 w 1143009"/>
              <a:gd name="connsiteY53" fmla="*/ 512788 h 651334"/>
              <a:gd name="connsiteX54" fmla="*/ 275541 w 1143009"/>
              <a:gd name="connsiteY54" fmla="*/ 485079 h 651334"/>
              <a:gd name="connsiteX55" fmla="*/ 275541 w 1143009"/>
              <a:gd name="connsiteY55" fmla="*/ 485079 h 651334"/>
              <a:gd name="connsiteX56" fmla="*/ 136996 w 1143009"/>
              <a:gd name="connsiteY56" fmla="*/ 14025 h 651334"/>
              <a:gd name="connsiteX57" fmla="*/ 150850 w 1143009"/>
              <a:gd name="connsiteY57" fmla="*/ 55588 h 651334"/>
              <a:gd name="connsiteX58" fmla="*/ 192414 w 1143009"/>
              <a:gd name="connsiteY58" fmla="*/ 582061 h 6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43009" h="651334">
                <a:moveTo>
                  <a:pt x="386378" y="568207"/>
                </a:moveTo>
                <a:cubicBezTo>
                  <a:pt x="372523" y="563589"/>
                  <a:pt x="355141" y="564679"/>
                  <a:pt x="344814" y="554352"/>
                </a:cubicBezTo>
                <a:cubicBezTo>
                  <a:pt x="334487" y="544025"/>
                  <a:pt x="334501" y="526956"/>
                  <a:pt x="330959" y="512788"/>
                </a:cubicBezTo>
                <a:cubicBezTo>
                  <a:pt x="325248" y="489943"/>
                  <a:pt x="322816" y="466361"/>
                  <a:pt x="317105" y="443516"/>
                </a:cubicBezTo>
                <a:cubicBezTo>
                  <a:pt x="308951" y="410899"/>
                  <a:pt x="298632" y="378861"/>
                  <a:pt x="289396" y="346534"/>
                </a:cubicBezTo>
                <a:cubicBezTo>
                  <a:pt x="305031" y="174542"/>
                  <a:pt x="253506" y="178643"/>
                  <a:pt x="400232" y="207988"/>
                </a:cubicBezTo>
                <a:cubicBezTo>
                  <a:pt x="414553" y="210852"/>
                  <a:pt x="427941" y="217225"/>
                  <a:pt x="441796" y="221843"/>
                </a:cubicBezTo>
                <a:cubicBezTo>
                  <a:pt x="455650" y="235698"/>
                  <a:pt x="473844" y="246279"/>
                  <a:pt x="483359" y="263407"/>
                </a:cubicBezTo>
                <a:cubicBezTo>
                  <a:pt x="496154" y="286438"/>
                  <a:pt x="517634" y="369152"/>
                  <a:pt x="524923" y="401952"/>
                </a:cubicBezTo>
                <a:cubicBezTo>
                  <a:pt x="525718" y="405531"/>
                  <a:pt x="541207" y="498507"/>
                  <a:pt x="552632" y="512788"/>
                </a:cubicBezTo>
                <a:cubicBezTo>
                  <a:pt x="563034" y="525790"/>
                  <a:pt x="580341" y="531261"/>
                  <a:pt x="594196" y="540497"/>
                </a:cubicBezTo>
                <a:cubicBezTo>
                  <a:pt x="644996" y="535879"/>
                  <a:pt x="698986" y="544954"/>
                  <a:pt x="746596" y="526643"/>
                </a:cubicBezTo>
                <a:cubicBezTo>
                  <a:pt x="765872" y="519229"/>
                  <a:pt x="767053" y="490563"/>
                  <a:pt x="774305" y="471225"/>
                </a:cubicBezTo>
                <a:cubicBezTo>
                  <a:pt x="780991" y="453396"/>
                  <a:pt x="779644" y="432838"/>
                  <a:pt x="788159" y="415807"/>
                </a:cubicBezTo>
                <a:cubicBezTo>
                  <a:pt x="807995" y="376136"/>
                  <a:pt x="831141" y="318825"/>
                  <a:pt x="885141" y="318825"/>
                </a:cubicBezTo>
                <a:cubicBezTo>
                  <a:pt x="895467" y="318825"/>
                  <a:pt x="903614" y="328061"/>
                  <a:pt x="912850" y="332679"/>
                </a:cubicBezTo>
                <a:cubicBezTo>
                  <a:pt x="598984" y="503879"/>
                  <a:pt x="504537" y="550692"/>
                  <a:pt x="635759" y="485079"/>
                </a:cubicBezTo>
                <a:cubicBezTo>
                  <a:pt x="658850" y="411188"/>
                  <a:pt x="672591" y="333696"/>
                  <a:pt x="705032" y="263407"/>
                </a:cubicBezTo>
                <a:cubicBezTo>
                  <a:pt x="711152" y="250147"/>
                  <a:pt x="709764" y="293566"/>
                  <a:pt x="718887" y="304970"/>
                </a:cubicBezTo>
                <a:cubicBezTo>
                  <a:pt x="729289" y="317972"/>
                  <a:pt x="747658" y="322019"/>
                  <a:pt x="760450" y="332679"/>
                </a:cubicBezTo>
                <a:cubicBezTo>
                  <a:pt x="814245" y="377509"/>
                  <a:pt x="780307" y="374243"/>
                  <a:pt x="815869" y="374243"/>
                </a:cubicBezTo>
                <a:cubicBezTo>
                  <a:pt x="1061078" y="537716"/>
                  <a:pt x="947314" y="534087"/>
                  <a:pt x="995978" y="388097"/>
                </a:cubicBezTo>
                <a:cubicBezTo>
                  <a:pt x="1000109" y="375705"/>
                  <a:pt x="1014451" y="369624"/>
                  <a:pt x="1023687" y="360388"/>
                </a:cubicBezTo>
                <a:cubicBezTo>
                  <a:pt x="1056014" y="328061"/>
                  <a:pt x="1077298" y="277864"/>
                  <a:pt x="1120669" y="263407"/>
                </a:cubicBezTo>
                <a:cubicBezTo>
                  <a:pt x="1143009" y="255960"/>
                  <a:pt x="1111027" y="309511"/>
                  <a:pt x="1106814" y="332679"/>
                </a:cubicBezTo>
                <a:cubicBezTo>
                  <a:pt x="1097749" y="382536"/>
                  <a:pt x="1099504" y="430120"/>
                  <a:pt x="1065250" y="471225"/>
                </a:cubicBezTo>
                <a:cubicBezTo>
                  <a:pt x="1054590" y="484017"/>
                  <a:pt x="1037541" y="489698"/>
                  <a:pt x="1023687" y="498934"/>
                </a:cubicBezTo>
                <a:cubicBezTo>
                  <a:pt x="1014451" y="512788"/>
                  <a:pt x="1010098" y="531672"/>
                  <a:pt x="995978" y="540497"/>
                </a:cubicBezTo>
                <a:cubicBezTo>
                  <a:pt x="971209" y="555977"/>
                  <a:pt x="912850" y="568207"/>
                  <a:pt x="912850" y="568207"/>
                </a:cubicBezTo>
                <a:cubicBezTo>
                  <a:pt x="903614" y="582061"/>
                  <a:pt x="898995" y="600534"/>
                  <a:pt x="885141" y="609770"/>
                </a:cubicBezTo>
                <a:cubicBezTo>
                  <a:pt x="869298" y="620332"/>
                  <a:pt x="848032" y="618394"/>
                  <a:pt x="829723" y="623625"/>
                </a:cubicBezTo>
                <a:cubicBezTo>
                  <a:pt x="815681" y="627637"/>
                  <a:pt x="800310" y="629378"/>
                  <a:pt x="788159" y="637479"/>
                </a:cubicBezTo>
                <a:cubicBezTo>
                  <a:pt x="784316" y="640041"/>
                  <a:pt x="788159" y="646716"/>
                  <a:pt x="788159" y="651334"/>
                </a:cubicBezTo>
                <a:cubicBezTo>
                  <a:pt x="728123" y="619007"/>
                  <a:pt x="673361" y="573945"/>
                  <a:pt x="608050" y="554352"/>
                </a:cubicBezTo>
                <a:cubicBezTo>
                  <a:pt x="479875" y="515899"/>
                  <a:pt x="543088" y="587911"/>
                  <a:pt x="455650" y="609770"/>
                </a:cubicBezTo>
                <a:cubicBezTo>
                  <a:pt x="419808" y="618730"/>
                  <a:pt x="381759" y="609770"/>
                  <a:pt x="344814" y="609770"/>
                </a:cubicBezTo>
                <a:cubicBezTo>
                  <a:pt x="233978" y="461988"/>
                  <a:pt x="108836" y="323924"/>
                  <a:pt x="12305" y="166425"/>
                </a:cubicBezTo>
                <a:cubicBezTo>
                  <a:pt x="0" y="146348"/>
                  <a:pt x="59238" y="172832"/>
                  <a:pt x="81578" y="180279"/>
                </a:cubicBezTo>
                <a:cubicBezTo>
                  <a:pt x="114925" y="191394"/>
                  <a:pt x="142245" y="217808"/>
                  <a:pt x="178559" y="221843"/>
                </a:cubicBezTo>
                <a:cubicBezTo>
                  <a:pt x="206099" y="224903"/>
                  <a:pt x="233978" y="221843"/>
                  <a:pt x="261687" y="221843"/>
                </a:cubicBezTo>
                <a:cubicBezTo>
                  <a:pt x="326341" y="300352"/>
                  <a:pt x="385509" y="383722"/>
                  <a:pt x="455650" y="457370"/>
                </a:cubicBezTo>
                <a:cubicBezTo>
                  <a:pt x="510869" y="515350"/>
                  <a:pt x="509879" y="512788"/>
                  <a:pt x="552632" y="512788"/>
                </a:cubicBezTo>
                <a:cubicBezTo>
                  <a:pt x="584959" y="406570"/>
                  <a:pt x="627840" y="303006"/>
                  <a:pt x="649614" y="194134"/>
                </a:cubicBezTo>
                <a:cubicBezTo>
                  <a:pt x="653457" y="174921"/>
                  <a:pt x="619806" y="220022"/>
                  <a:pt x="608050" y="235697"/>
                </a:cubicBezTo>
                <a:cubicBezTo>
                  <a:pt x="605279" y="239392"/>
                  <a:pt x="608050" y="244934"/>
                  <a:pt x="608050" y="249552"/>
                </a:cubicBezTo>
                <a:cubicBezTo>
                  <a:pt x="612668" y="323443"/>
                  <a:pt x="614155" y="397597"/>
                  <a:pt x="621905" y="471225"/>
                </a:cubicBezTo>
                <a:cubicBezTo>
                  <a:pt x="623434" y="485748"/>
                  <a:pt x="635759" y="512788"/>
                  <a:pt x="635759" y="512788"/>
                </a:cubicBezTo>
                <a:cubicBezTo>
                  <a:pt x="695258" y="587161"/>
                  <a:pt x="670269" y="561150"/>
                  <a:pt x="705032" y="595916"/>
                </a:cubicBezTo>
                <a:cubicBezTo>
                  <a:pt x="809027" y="506777"/>
                  <a:pt x="802014" y="555366"/>
                  <a:pt x="802014" y="485079"/>
                </a:cubicBezTo>
                <a:cubicBezTo>
                  <a:pt x="792778" y="420425"/>
                  <a:pt x="791490" y="354125"/>
                  <a:pt x="774305" y="291116"/>
                </a:cubicBezTo>
                <a:cubicBezTo>
                  <a:pt x="770462" y="277027"/>
                  <a:pt x="763314" y="318359"/>
                  <a:pt x="760450" y="332679"/>
                </a:cubicBezTo>
                <a:cubicBezTo>
                  <a:pt x="758639" y="341736"/>
                  <a:pt x="760450" y="351152"/>
                  <a:pt x="760450" y="360388"/>
                </a:cubicBezTo>
                <a:cubicBezTo>
                  <a:pt x="617286" y="425043"/>
                  <a:pt x="479513" y="503286"/>
                  <a:pt x="330959" y="554352"/>
                </a:cubicBezTo>
                <a:cubicBezTo>
                  <a:pt x="317148" y="559099"/>
                  <a:pt x="326228" y="524192"/>
                  <a:pt x="317105" y="512788"/>
                </a:cubicBezTo>
                <a:cubicBezTo>
                  <a:pt x="306703" y="499786"/>
                  <a:pt x="275541" y="485079"/>
                  <a:pt x="275541" y="485079"/>
                </a:cubicBezTo>
                <a:lnTo>
                  <a:pt x="275541" y="485079"/>
                </a:lnTo>
                <a:cubicBezTo>
                  <a:pt x="229359" y="328061"/>
                  <a:pt x="182628" y="171203"/>
                  <a:pt x="136996" y="14025"/>
                </a:cubicBezTo>
                <a:cubicBezTo>
                  <a:pt x="132924" y="0"/>
                  <a:pt x="150850" y="55588"/>
                  <a:pt x="150850" y="55588"/>
                </a:cubicBezTo>
                <a:lnTo>
                  <a:pt x="192414" y="582061"/>
                </a:ln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ердце 56"/>
          <p:cNvSpPr/>
          <p:nvPr/>
        </p:nvSpPr>
        <p:spPr>
          <a:xfrm rot="20031950">
            <a:off x="6700185" y="2176405"/>
            <a:ext cx="222669" cy="308146"/>
          </a:xfrm>
          <a:prstGeom prst="hear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пук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437112"/>
            <a:ext cx="2240407" cy="1971558"/>
          </a:xfrm>
          <a:prstGeom prst="rect">
            <a:avLst/>
          </a:prstGeom>
        </p:spPr>
      </p:pic>
      <p:pic>
        <p:nvPicPr>
          <p:cNvPr id="60" name="Рисунок 59" descr="Ins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5877272"/>
            <a:ext cx="221932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Москва майская»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643050"/>
            <a:ext cx="4429156" cy="7508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Даниил и Дмитрий </a:t>
            </a:r>
            <a:r>
              <a:rPr lang="ru-RU" sz="2000" dirty="0" err="1" smtClean="0">
                <a:solidFill>
                  <a:schemeClr val="bg1"/>
                </a:solidFill>
              </a:rPr>
              <a:t>Покрасс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14886" y="1285860"/>
            <a:ext cx="4329114" cy="10001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Василий Лебедев- Кумач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покрасс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435422" cy="4248472"/>
          </a:xfrm>
        </p:spPr>
      </p:pic>
      <p:pic>
        <p:nvPicPr>
          <p:cNvPr id="8" name="Содержимое 6" descr="лебедев-кумач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325668"/>
            <a:ext cx="2692100" cy="4199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Утро красит нежным светом стены древнего кремля….</a:t>
            </a:r>
            <a:endParaRPr lang="ru-RU" dirty="0"/>
          </a:p>
        </p:txBody>
      </p:sp>
      <p:pic>
        <p:nvPicPr>
          <p:cNvPr id="11" name="Рисунок 10" descr="iCANCGM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72815"/>
            <a:ext cx="5544616" cy="4398729"/>
          </a:xfrm>
          <a:prstGeom prst="rect">
            <a:avLst/>
          </a:prstGeom>
        </p:spPr>
      </p:pic>
      <p:pic>
        <p:nvPicPr>
          <p:cNvPr id="12" name="Рисунок 11" descr="весн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2099725" cy="1511802"/>
          </a:xfrm>
          <a:prstGeom prst="rect">
            <a:avLst/>
          </a:prstGeom>
        </p:spPr>
      </p:pic>
      <p:pic>
        <p:nvPicPr>
          <p:cNvPr id="5" name="Рисунок 4" descr="26d7761511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365104"/>
            <a:ext cx="1619672" cy="2110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Катюша»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Михаил </a:t>
            </a:r>
            <a:r>
              <a:rPr lang="ru-RU" dirty="0" err="1" smtClean="0">
                <a:solidFill>
                  <a:schemeClr val="bg1"/>
                </a:solidFill>
              </a:rPr>
              <a:t>исаковский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285860"/>
            <a:ext cx="4041775" cy="7508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Матвей </a:t>
            </a:r>
            <a:r>
              <a:rPr lang="ru-RU" dirty="0" err="1" smtClean="0">
                <a:solidFill>
                  <a:schemeClr val="bg1"/>
                </a:solidFill>
              </a:rPr>
              <a:t>блантер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исаковский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3077572" cy="4140733"/>
          </a:xfrm>
        </p:spPr>
      </p:pic>
      <p:pic>
        <p:nvPicPr>
          <p:cNvPr id="8" name="Содержимое 7" descr="бланте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3463676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Пусть он землю бережет родную, </a:t>
            </a:r>
            <a:br>
              <a:rPr lang="ru-RU" sz="3200" dirty="0" smtClean="0"/>
            </a:br>
            <a:r>
              <a:rPr lang="ru-RU" sz="3200" dirty="0" smtClean="0"/>
              <a:t>А любовь Катюша сбережет.</a:t>
            </a:r>
            <a:endParaRPr lang="ru-RU" sz="3200" dirty="0"/>
          </a:p>
        </p:txBody>
      </p:sp>
      <p:pic>
        <p:nvPicPr>
          <p:cNvPr id="9" name="Содержимое 8" descr="iCAF4P5B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51520" y="1484784"/>
            <a:ext cx="3024336" cy="4536504"/>
          </a:xfrm>
        </p:spPr>
      </p:pic>
      <p:pic>
        <p:nvPicPr>
          <p:cNvPr id="11" name="Рисунок 10" descr="iCAXCG8D4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63888" y="2996952"/>
            <a:ext cx="5335532" cy="2952328"/>
          </a:xfrm>
          <a:prstGeom prst="rect">
            <a:avLst/>
          </a:prstGeom>
        </p:spPr>
      </p:pic>
      <p:pic>
        <p:nvPicPr>
          <p:cNvPr id="6" name="Рисунок 5" descr="ANIMATE__37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16299">
            <a:off x="6978519" y="25257"/>
            <a:ext cx="172819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/>
              <a:t>« В землянке»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836712"/>
            <a:ext cx="4040188" cy="75088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Алексей Сурков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836712"/>
            <a:ext cx="4041775" cy="75088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Константин листов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сурков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63344" t="26527" r="3490" b="12371"/>
          <a:stretch>
            <a:fillRect/>
          </a:stretch>
        </p:blipFill>
        <p:spPr>
          <a:xfrm>
            <a:off x="827584" y="1772816"/>
            <a:ext cx="3126856" cy="4320480"/>
          </a:xfrm>
        </p:spPr>
      </p:pic>
      <p:pic>
        <p:nvPicPr>
          <p:cNvPr id="8" name="Содержимое 7" descr="листов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54426" y="1700808"/>
            <a:ext cx="3319016" cy="4425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2938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Мне в холодной землянке тепло от твоей негасимой любви…</a:t>
            </a:r>
            <a:endParaRPr lang="ru-RU" dirty="0"/>
          </a:p>
        </p:txBody>
      </p:sp>
      <p:pic>
        <p:nvPicPr>
          <p:cNvPr id="8" name="Рисунок 7" descr="iCA3RSUP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836712"/>
            <a:ext cx="3868440" cy="3947388"/>
          </a:xfrm>
          <a:prstGeom prst="rect">
            <a:avLst/>
          </a:prstGeom>
        </p:spPr>
      </p:pic>
      <p:pic>
        <p:nvPicPr>
          <p:cNvPr id="9" name="Рисунок 8" descr="iCA8NMK3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4169427" cy="3140968"/>
          </a:xfrm>
          <a:prstGeom prst="rect">
            <a:avLst/>
          </a:prstGeom>
        </p:spPr>
      </p:pic>
      <p:pic>
        <p:nvPicPr>
          <p:cNvPr id="5" name="Рисунок 4" descr="03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085184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День победы»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Владимир </a:t>
            </a:r>
            <a:r>
              <a:rPr lang="ru-RU" dirty="0" err="1" smtClean="0">
                <a:solidFill>
                  <a:schemeClr val="bg1"/>
                </a:solidFill>
              </a:rPr>
              <a:t>харитонов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02225" y="1556792"/>
            <a:ext cx="4041775" cy="75088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Давид </a:t>
            </a:r>
            <a:r>
              <a:rPr lang="ru-RU" dirty="0" err="1" smtClean="0">
                <a:solidFill>
                  <a:schemeClr val="bg1"/>
                </a:solidFill>
              </a:rPr>
              <a:t>тухманов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тухманов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348880"/>
            <a:ext cx="3469392" cy="3763963"/>
          </a:xfrm>
        </p:spPr>
      </p:pic>
      <p:pic>
        <p:nvPicPr>
          <p:cNvPr id="8" name="Содержимое 7" descr="харитонов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24009"/>
          <a:stretch>
            <a:fillRect/>
          </a:stretch>
        </p:blipFill>
        <p:spPr>
          <a:xfrm>
            <a:off x="611560" y="2420888"/>
            <a:ext cx="3720923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pic>
        <p:nvPicPr>
          <p:cNvPr id="8" name="Рисунок 7" descr="iCAUBBY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585415" cy="3240360"/>
          </a:xfrm>
          <a:prstGeom prst="rect">
            <a:avLst/>
          </a:prstGeom>
        </p:spPr>
      </p:pic>
      <p:pic>
        <p:nvPicPr>
          <p:cNvPr id="9" name="Рисунок 8" descr="iCAVAJ6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4032448" cy="3037778"/>
          </a:xfrm>
          <a:prstGeom prst="rect">
            <a:avLst/>
          </a:prstGeom>
        </p:spPr>
      </p:pic>
      <p:pic>
        <p:nvPicPr>
          <p:cNvPr id="10" name="Рисунок 9" descr="nGB4sV0xy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24809">
            <a:off x="2071319" y="4676202"/>
            <a:ext cx="1285875" cy="2228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2040" y="148478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Дни и ночи битву трудную вели.</a:t>
            </a:r>
          </a:p>
          <a:p>
            <a:r>
              <a:rPr lang="ru-RU" sz="2400" dirty="0" smtClean="0"/>
              <a:t>Этот день мы приближали как могли.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«Если бы парни 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8" cy="75088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Евгений </a:t>
            </a:r>
            <a:r>
              <a:rPr lang="ru-RU" dirty="0" err="1" smtClean="0">
                <a:solidFill>
                  <a:schemeClr val="bg1"/>
                </a:solidFill>
              </a:rPr>
              <a:t>долматовский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02225" y="1124744"/>
            <a:ext cx="4041775" cy="7508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Василий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соловьёв- седой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долматрвский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3168352" cy="4103016"/>
          </a:xfrm>
        </p:spPr>
      </p:pic>
      <p:pic>
        <p:nvPicPr>
          <p:cNvPr id="8" name="Содержимое 7" descr="соловьев-седой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348880"/>
            <a:ext cx="4005565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Парни, парни! Это ваше дело землю от пожаров уберечь!</a:t>
            </a:r>
            <a:endParaRPr lang="ru-RU" dirty="0"/>
          </a:p>
        </p:txBody>
      </p:sp>
      <p:pic>
        <p:nvPicPr>
          <p:cNvPr id="7" name="Содержимое 6" descr="iCAESXPIW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881580"/>
            <a:ext cx="3463722" cy="4771656"/>
          </a:xfrm>
        </p:spPr>
      </p:pic>
      <p:pic>
        <p:nvPicPr>
          <p:cNvPr id="8" name="Рисунок 7" descr="iCARNM84I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39552" y="2204864"/>
            <a:ext cx="3775619" cy="3960440"/>
          </a:xfrm>
          <a:prstGeom prst="rect">
            <a:avLst/>
          </a:prstGeom>
        </p:spPr>
      </p:pic>
      <p:pic>
        <p:nvPicPr>
          <p:cNvPr id="6" name="Рисунок 5" descr="1земля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88640"/>
            <a:ext cx="144016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 чего начинается Родина…</a:t>
            </a:r>
            <a:endParaRPr lang="ru-RU" dirty="0"/>
          </a:p>
        </p:txBody>
      </p:sp>
      <p:pic>
        <p:nvPicPr>
          <p:cNvPr id="7" name="Рисунок 6" descr="дл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904" y="3140968"/>
            <a:ext cx="3551080" cy="3456384"/>
          </a:xfrm>
          <a:prstGeom prst="rect">
            <a:avLst/>
          </a:prstGeom>
        </p:spPr>
      </p:pic>
      <p:pic>
        <p:nvPicPr>
          <p:cNvPr id="8" name="Рисунок 7" descr="лл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140968"/>
            <a:ext cx="3780928" cy="3402835"/>
          </a:xfrm>
          <a:prstGeom prst="rect">
            <a:avLst/>
          </a:prstGeom>
        </p:spPr>
      </p:pic>
      <p:pic>
        <p:nvPicPr>
          <p:cNvPr id="6" name="Содержимое 5" descr="лллл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419873" y="1196752"/>
            <a:ext cx="2304256" cy="3031916"/>
          </a:xfrm>
        </p:spPr>
      </p:pic>
      <p:pic>
        <p:nvPicPr>
          <p:cNvPr id="9" name="Рисунок 8" descr="0_9d2a_187797a2_X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412776"/>
            <a:ext cx="1552575" cy="1419225"/>
          </a:xfrm>
          <a:prstGeom prst="rect">
            <a:avLst/>
          </a:prstGeom>
        </p:spPr>
      </p:pic>
      <p:pic>
        <p:nvPicPr>
          <p:cNvPr id="10" name="Рисунок 9" descr="bird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1124744"/>
            <a:ext cx="2304256" cy="180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Огромное небо»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Робетр</a:t>
            </a:r>
            <a:r>
              <a:rPr lang="ru-RU" dirty="0" smtClean="0">
                <a:solidFill>
                  <a:schemeClr val="bg1"/>
                </a:solidFill>
              </a:rPr>
              <a:t> рождественский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484784"/>
            <a:ext cx="4041775" cy="7508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Оскар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фельцман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рождественский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11560" y="2852936"/>
            <a:ext cx="4040188" cy="3030141"/>
          </a:xfrm>
        </p:spPr>
      </p:pic>
      <p:pic>
        <p:nvPicPr>
          <p:cNvPr id="10" name="Содержимое 9" descr="оска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20888"/>
            <a:ext cx="2880320" cy="4037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iCAAEZ15F.jpg"/>
          <p:cNvPicPr>
            <a:picLocks noChangeAspect="1"/>
          </p:cNvPicPr>
          <p:nvPr/>
        </p:nvPicPr>
        <p:blipFill>
          <a:blip r:embed="rId2" cstate="print"/>
          <a:srcRect b="203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iCADSH4U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522687" cy="352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-0.0809 0.15486 -0.16181 0.30995 -0.17934 0.38495 C -0.1967 0.45995 -0.12674 0.43773 -0.10486 0.44953 C -0.08316 0.46134 -0.07188 0.4669 -0.04844 0.45578 C -0.025 0.44467 -0.00035 0.375 0.03542 0.38287 C 0.07118 0.39074 0.07674 0.44444 0.16597 0.50324 C 0.25521 0.56203 0.49305 0.71574 0.57083 0.73541 C 0.64861 0.75509 0.60868 0.66157 0.63212 0.62153 C 0.65555 0.58148 0.69271 0.56134 0.71128 0.49467 C 0.72986 0.42801 0.73941 0.29745 0.7434 0.22153 C 0.7474 0.1456 0.75642 0.09444 0.73542 0.03866 C 0.71441 -0.01713 0.68038 -0.08102 0.61771 -0.11389 C 0.55503 -0.14676 0.43889 -0.15787 0.35955 -0.15926 C 0.28021 -0.16065 0.21111 -0.20047 0.14184 -0.12269 C 0.07257 -0.04491 -0.06458 0.17153 -0.0566 0.30741 C -0.04861 0.44328 0.13281 0.625 0.19028 0.69236 C 0.24774 0.75972 0.24549 0.74444 0.28854 0.7118 C 0.3316 0.67916 0.40694 0.57986 0.44826 0.49676 C 0.48958 0.41366 0.52517 0.2875 0.53698 0.21296 C 0.54878 0.13842 0.52309 0.07754 0.51927 0.04953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Пусть всегда будет солнце»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4040188" cy="75088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Лев </a:t>
            </a:r>
            <a:r>
              <a:rPr lang="ru-RU" dirty="0" err="1" smtClean="0">
                <a:solidFill>
                  <a:schemeClr val="bg1"/>
                </a:solidFill>
              </a:rPr>
              <a:t>ошанин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Аркадий </a:t>
            </a:r>
            <a:r>
              <a:rPr lang="ru-RU" dirty="0" err="1" smtClean="0">
                <a:solidFill>
                  <a:schemeClr val="bg1"/>
                </a:solidFill>
              </a:rPr>
              <a:t>островский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островский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36912"/>
            <a:ext cx="5088566" cy="3816424"/>
          </a:xfrm>
        </p:spPr>
      </p:pic>
      <p:pic>
        <p:nvPicPr>
          <p:cNvPr id="9" name="Содержимое 8" descr="iCAK6NKCX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2520280" cy="4345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CA1FIX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60648"/>
            <a:ext cx="3214438" cy="4464496"/>
          </a:xfrm>
          <a:prstGeom prst="rect">
            <a:avLst/>
          </a:prstGeom>
        </p:spPr>
      </p:pic>
      <p:pic>
        <p:nvPicPr>
          <p:cNvPr id="9" name="Рисунок 8" descr="iCA69FWUX.jpg"/>
          <p:cNvPicPr>
            <a:picLocks noChangeAspect="1"/>
          </p:cNvPicPr>
          <p:nvPr/>
        </p:nvPicPr>
        <p:blipFill>
          <a:blip r:embed="rId3" cstate="print"/>
          <a:srcRect l="2846" t="5769" r="1808" b="1923"/>
          <a:stretch>
            <a:fillRect/>
          </a:stretch>
        </p:blipFill>
        <p:spPr>
          <a:xfrm>
            <a:off x="179512" y="2636912"/>
            <a:ext cx="5427603" cy="3888432"/>
          </a:xfrm>
          <a:prstGeom prst="rect">
            <a:avLst/>
          </a:prstGeom>
        </p:spPr>
      </p:pic>
      <p:pic>
        <p:nvPicPr>
          <p:cNvPr id="11" name="Рисунок 10" descr="a21f31be846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88640"/>
            <a:ext cx="3168352" cy="2505027"/>
          </a:xfrm>
          <a:prstGeom prst="rect">
            <a:avLst/>
          </a:prstGeom>
        </p:spPr>
      </p:pic>
      <p:pic>
        <p:nvPicPr>
          <p:cNvPr id="6" name="Рисунок 5" descr="265dba9ff68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02156">
            <a:off x="6445923" y="4393726"/>
            <a:ext cx="720080" cy="2412268"/>
          </a:xfrm>
          <a:prstGeom prst="rect">
            <a:avLst/>
          </a:prstGeom>
        </p:spPr>
      </p:pic>
      <p:pic>
        <p:nvPicPr>
          <p:cNvPr id="10" name="Рисунок 9" descr="reversed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4534">
            <a:off x="7369209" y="5408424"/>
            <a:ext cx="105727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C15CB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473005" cy="483317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Родина - РОССИЯ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Ширь полей…</a:t>
            </a:r>
            <a:br>
              <a:rPr lang="ru-RU" dirty="0" smtClean="0"/>
            </a:br>
            <a:r>
              <a:rPr lang="ru-RU" dirty="0" smtClean="0"/>
              <a:t>Степей необъятный простор….</a:t>
            </a:r>
            <a:endParaRPr lang="ru-RU" dirty="0"/>
          </a:p>
        </p:txBody>
      </p:sp>
      <p:pic>
        <p:nvPicPr>
          <p:cNvPr id="19" name="Содержимое 18" descr="26047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555443" cy="5040560"/>
          </a:xfrm>
        </p:spPr>
      </p:pic>
      <p:pic>
        <p:nvPicPr>
          <p:cNvPr id="20" name="Рисунок 19" descr="бабочка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23972">
            <a:off x="7128594" y="4374050"/>
            <a:ext cx="598560" cy="684068"/>
          </a:xfrm>
          <a:prstGeom prst="rect">
            <a:avLst/>
          </a:prstGeom>
        </p:spPr>
      </p:pic>
      <p:pic>
        <p:nvPicPr>
          <p:cNvPr id="5" name="Рисунок 4" descr="photo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2079231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9 -0.0338 C -0.03593 -0.16875 -0.01128 -0.3037 -0.01857 -0.36273 C -0.02587 -0.42176 -0.07777 -0.39005 -0.10416 -0.38866 C -0.13055 -0.38727 -0.15746 -0.37269 -0.17673 -0.35417 C -0.196 -0.33565 -0.22396 -0.31806 -0.22014 -0.27685 C -0.21632 -0.23565 -0.16684 -0.16134 -0.15416 -0.10694 C -0.14149 -0.05255 -0.13073 0.01181 -0.14444 0.05023 C -0.15816 0.08866 -0.19566 0.1125 -0.23628 0.12315 C -0.27691 0.1338 -0.36198 0.1544 -0.38802 0.11458 C -0.41406 0.07477 -0.41996 -0.06852 -0.39288 -0.11551 C -0.3658 -0.1625 -0.27708 -0.15278 -0.225 -0.16713 C -0.17291 -0.18148 -0.09357 -0.18495 -0.07986 -0.20139 C -0.06614 -0.21782 -0.08732 -0.25278 -0.14288 -0.26597 C -0.19843 -0.27917 -0.34201 -0.30278 -0.41371 -0.28102 C -0.48541 -0.25926 -0.54357 -0.18264 -0.57343 -0.13472 C -0.6033 -0.08681 -0.60121 -0.04005 -0.59288 0.00718 C -0.58455 0.0544 -0.60191 0.11458 -0.52343 0.14907 C -0.44496 0.18356 -0.2835 0.19861 -0.12187 0.21366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Ясное небо…</a:t>
            </a:r>
            <a:br>
              <a:rPr lang="ru-RU" dirty="0" smtClean="0"/>
            </a:br>
            <a:r>
              <a:rPr lang="ru-RU" dirty="0" smtClean="0"/>
              <a:t>Прохлада воды….</a:t>
            </a:r>
            <a:endParaRPr lang="ru-RU" dirty="0"/>
          </a:p>
        </p:txBody>
      </p:sp>
      <p:pic>
        <p:nvPicPr>
          <p:cNvPr id="4" name="Содержимое 3" descr="givn3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7176043" cy="5150270"/>
          </a:xfrm>
        </p:spPr>
      </p:pic>
      <p:pic>
        <p:nvPicPr>
          <p:cNvPr id="6" name="Рисунок 5" descr="OiseauBran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Древний Кремль…</a:t>
            </a:r>
            <a:br>
              <a:rPr lang="ru-RU" dirty="0" smtClean="0"/>
            </a:br>
            <a:r>
              <a:rPr lang="ru-RU" dirty="0" smtClean="0"/>
              <a:t>Блеск куполов….</a:t>
            </a:r>
            <a:endParaRPr lang="ru-RU" dirty="0"/>
          </a:p>
        </p:txBody>
      </p:sp>
      <p:pic>
        <p:nvPicPr>
          <p:cNvPr id="8" name="Содержимое 7" descr="iCAR3R3E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339752" y="1556792"/>
            <a:ext cx="5670631" cy="4536504"/>
          </a:xfrm>
        </p:spPr>
      </p:pic>
      <p:pic>
        <p:nvPicPr>
          <p:cNvPr id="4" name="Рисунок 3" descr="5223f732cd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48050"/>
            <a:ext cx="38385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Русь великая…</a:t>
            </a:r>
            <a:br>
              <a:rPr lang="ru-RU" dirty="0" smtClean="0"/>
            </a:br>
            <a:r>
              <a:rPr lang="ru-RU" dirty="0" smtClean="0"/>
              <a:t>Русь свободная…..</a:t>
            </a:r>
            <a:endParaRPr lang="ru-RU" dirty="0"/>
          </a:p>
        </p:txBody>
      </p:sp>
      <p:pic>
        <p:nvPicPr>
          <p:cNvPr id="6" name="Содержимое 5" descr="в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564904"/>
            <a:ext cx="4775673" cy="3565836"/>
          </a:xfrm>
        </p:spPr>
      </p:pic>
      <p:pic>
        <p:nvPicPr>
          <p:cNvPr id="7" name="Рисунок 6" descr="iCARORWZO.jpg"/>
          <p:cNvPicPr>
            <a:picLocks noChangeAspect="1"/>
          </p:cNvPicPr>
          <p:nvPr/>
        </p:nvPicPr>
        <p:blipFill>
          <a:blip r:embed="rId3" cstate="print"/>
          <a:srcRect b="2046"/>
          <a:stretch>
            <a:fillRect/>
          </a:stretch>
        </p:blipFill>
        <p:spPr>
          <a:xfrm>
            <a:off x="395536" y="2636912"/>
            <a:ext cx="3534409" cy="3462088"/>
          </a:xfrm>
          <a:prstGeom prst="rect">
            <a:avLst/>
          </a:prstGeom>
        </p:spPr>
      </p:pic>
      <p:pic>
        <p:nvPicPr>
          <p:cNvPr id="8" name="Рисунок 7" descr="лето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0648"/>
            <a:ext cx="201622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«Смело ,товарищи, в ногу!»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5088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Леонид     </a:t>
            </a:r>
            <a:r>
              <a:rPr lang="ru-RU" dirty="0" err="1" smtClean="0">
                <a:solidFill>
                  <a:schemeClr val="bg1"/>
                </a:solidFill>
              </a:rPr>
              <a:t>Радин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139952" y="1484784"/>
            <a:ext cx="4834880" cy="153384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пролетарский поэт, ученый, революционер. Один из талантливых учеников Д. И. Менделеева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" name="Содержимое 8" descr="радин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2880320" cy="4110457"/>
          </a:xfrm>
        </p:spPr>
      </p:pic>
      <p:pic>
        <p:nvPicPr>
          <p:cNvPr id="10" name="Содержимое 9" descr="iCA6I8QI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40000"/>
          </a:blip>
          <a:srcRect l="2778" b="37778"/>
          <a:stretch>
            <a:fillRect/>
          </a:stretch>
        </p:blipFill>
        <p:spPr>
          <a:xfrm>
            <a:off x="4427984" y="2924944"/>
            <a:ext cx="3544144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Вставай , страна огромная!»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Василий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лебедев-кумач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5102225" y="1412776"/>
            <a:ext cx="4041775" cy="7508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Александр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александров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лебедев-кумач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2481064" cy="3870460"/>
          </a:xfrm>
        </p:spPr>
      </p:pic>
      <p:pic>
        <p:nvPicPr>
          <p:cNvPr id="9" name="Содержимое 8" descr="avalexandrov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grayscl/>
            <a:lum contrast="30000"/>
          </a:blip>
          <a:srcRect t="1913" r="1882" b="2432"/>
          <a:stretch>
            <a:fillRect/>
          </a:stretch>
        </p:blipFill>
        <p:spPr>
          <a:xfrm>
            <a:off x="5292080" y="2564904"/>
            <a:ext cx="2695980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 Вставай , страна огромная!</a:t>
            </a:r>
            <a:br>
              <a:rPr lang="ru-RU" dirty="0" smtClean="0"/>
            </a:br>
            <a:r>
              <a:rPr lang="ru-RU" dirty="0" smtClean="0"/>
              <a:t>Вставай на смертный бой…»</a:t>
            </a:r>
            <a:endParaRPr lang="ru-RU" dirty="0"/>
          </a:p>
        </p:txBody>
      </p:sp>
      <p:pic>
        <p:nvPicPr>
          <p:cNvPr id="8" name="Рисунок 7" descr="iCA3949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528392" cy="4993007"/>
          </a:xfrm>
          <a:prstGeom prst="rect">
            <a:avLst/>
          </a:prstGeom>
        </p:spPr>
      </p:pic>
      <p:pic>
        <p:nvPicPr>
          <p:cNvPr id="9" name="Рисунок 8" descr="iCA9XC2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4261371" cy="5050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2">
      <a:dk1>
        <a:sysClr val="windowText" lastClr="000000"/>
      </a:dk1>
      <a:lt1>
        <a:sysClr val="window" lastClr="FFFFFF"/>
      </a:lt1>
      <a:dk2>
        <a:srgbClr val="329E6D"/>
      </a:dk2>
      <a:lt2>
        <a:srgbClr val="C9C2D1"/>
      </a:lt2>
      <a:accent1>
        <a:srgbClr val="FD5C03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</TotalTime>
  <Words>181</Words>
  <Application>Microsoft Office PowerPoint</Application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История   Моей Родины   в песнях</vt:lpstr>
      <vt:lpstr>С чего начинается Родина…</vt:lpstr>
      <vt:lpstr>Ширь полей… Степей необъятный простор….</vt:lpstr>
      <vt:lpstr>Ясное небо… Прохлада воды….</vt:lpstr>
      <vt:lpstr>Древний Кремль… Блеск куполов….</vt:lpstr>
      <vt:lpstr>Русь великая… Русь свободная…..</vt:lpstr>
      <vt:lpstr>«Смело ,товарищи, в ногу!»</vt:lpstr>
      <vt:lpstr>« Вставай , страна огромная!»</vt:lpstr>
      <vt:lpstr>« Вставай , страна огромная! Вставай на смертный бой…»</vt:lpstr>
      <vt:lpstr>« Москва майская»</vt:lpstr>
      <vt:lpstr>Утро красит нежным светом стены древнего кремля….</vt:lpstr>
      <vt:lpstr>« Катюша»</vt:lpstr>
      <vt:lpstr>           Пусть он землю бережет родную,  А любовь Катюша сбережет.</vt:lpstr>
      <vt:lpstr>« В землянке»</vt:lpstr>
      <vt:lpstr>Мне в холодной землянке тепло от твоей негасимой любви…</vt:lpstr>
      <vt:lpstr>« День победы»</vt:lpstr>
      <vt:lpstr>День победы</vt:lpstr>
      <vt:lpstr>«Если бы парни »</vt:lpstr>
      <vt:lpstr>Парни, парни! Это ваше дело землю от пожаров уберечь!</vt:lpstr>
      <vt:lpstr>« Огромное небо»</vt:lpstr>
      <vt:lpstr>Слайд 21</vt:lpstr>
      <vt:lpstr>« Пусть всегда будет солнце»</vt:lpstr>
      <vt:lpstr>Слайд 23</vt:lpstr>
      <vt:lpstr>Моя Родина - РОССИЯ</vt:lpstr>
    </vt:vector>
  </TitlesOfParts>
  <Company>Школа-интернат VIII вида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Родины   в песнях</dc:title>
  <dc:creator>users1</dc:creator>
  <cp:lastModifiedBy>1</cp:lastModifiedBy>
  <cp:revision>34</cp:revision>
  <dcterms:created xsi:type="dcterms:W3CDTF">2011-11-29T10:37:19Z</dcterms:created>
  <dcterms:modified xsi:type="dcterms:W3CDTF">2011-12-14T07:02:52Z</dcterms:modified>
</cp:coreProperties>
</file>