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B54B-374C-456A-B21E-B0EF18C6B9DA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E72B-E036-4619-B46A-F2DA1D773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282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B54B-374C-456A-B21E-B0EF18C6B9DA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E72B-E036-4619-B46A-F2DA1D773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232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B54B-374C-456A-B21E-B0EF18C6B9DA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E72B-E036-4619-B46A-F2DA1D773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930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B54B-374C-456A-B21E-B0EF18C6B9DA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E72B-E036-4619-B46A-F2DA1D773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789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B54B-374C-456A-B21E-B0EF18C6B9DA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E72B-E036-4619-B46A-F2DA1D773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154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B54B-374C-456A-B21E-B0EF18C6B9DA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E72B-E036-4619-B46A-F2DA1D773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768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B54B-374C-456A-B21E-B0EF18C6B9DA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E72B-E036-4619-B46A-F2DA1D773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736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B54B-374C-456A-B21E-B0EF18C6B9DA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E72B-E036-4619-B46A-F2DA1D773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80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B54B-374C-456A-B21E-B0EF18C6B9DA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E72B-E036-4619-B46A-F2DA1D773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324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B54B-374C-456A-B21E-B0EF18C6B9DA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E72B-E036-4619-B46A-F2DA1D773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797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B54B-374C-456A-B21E-B0EF18C6B9DA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E72B-E036-4619-B46A-F2DA1D773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475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BB54B-374C-456A-B21E-B0EF18C6B9DA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5E72B-E036-4619-B46A-F2DA1D773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96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Мои ПРЕЗЕНТАЦИИ\Шаблоны - рамки\864465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94591" y="1958975"/>
            <a:ext cx="6696744" cy="1470025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accent3">
                    <a:lumMod val="75000"/>
                  </a:schemeClr>
                </a:solidFill>
              </a:rPr>
              <a:t>Учим стихи по картинкам</a:t>
            </a:r>
            <a:br>
              <a:rPr lang="ru-RU" sz="31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1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31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</a:rPr>
              <a:t>К нам весна шагает</a:t>
            </a:r>
            <a:br>
              <a:rPr lang="ru-RU" sz="54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  <a:t>И. </a:t>
            </a:r>
            <a:r>
              <a:rPr lang="ru-RU" sz="4000" b="1" dirty="0" err="1" smtClean="0">
                <a:solidFill>
                  <a:schemeClr val="accent3">
                    <a:lumMod val="75000"/>
                  </a:schemeClr>
                </a:solidFill>
              </a:rPr>
              <a:t>Токмакова</a:t>
            </a:r>
            <a:endParaRPr lang="ru-RU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157192"/>
            <a:ext cx="5112568" cy="120168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Бакаева Марина Николаевна</a:t>
            </a: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у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читель-логопед МАДОУ №310</a:t>
            </a: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г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 Ростова-на-Дону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icture 12" descr="Рисунок1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72244"/>
            <a:ext cx="2195691" cy="187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Картинки/прозрачный фон/солнышк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52" b="9774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55" y="21851"/>
            <a:ext cx="2541712" cy="232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49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p\Desktop\Мои ПРЕЗЕНТАЦИИ\Шаблоны - рамки\864465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653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Дорогой друг!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1221997"/>
            <a:ext cx="63367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Вспомни и расскажи, пожалуйста, стихотворение  И.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Токмаковой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« К нам весна шагает».</a:t>
            </a:r>
          </a:p>
          <a:p>
            <a:pPr algn="just"/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Помогут тебе в этом весёлые картинки.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Picture 12" descr="Рисунок1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38144"/>
            <a:ext cx="5040560" cy="294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8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esktop\Мои ПРЕЗЕНТАЦИИ\Шаблоны - рамки\864465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5256584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106483" y="5230465"/>
            <a:ext cx="3301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К нам весна шагает 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8206" y="5753685"/>
            <a:ext cx="3118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б</a:t>
            </a:r>
            <a:r>
              <a:rPr lang="ru-RU" sz="2800" b="1" dirty="0" smtClean="0">
                <a:solidFill>
                  <a:srgbClr val="7030A0"/>
                </a:solidFill>
              </a:rPr>
              <a:t>ыстрыми шагами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80318"/>
            <a:ext cx="2842518" cy="26306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09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Desktop\Мои ПРЕЗЕНТАЦИИ\Шаблоны - рамки\864465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88"/>
            <a:ext cx="9164279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058" y="620688"/>
            <a:ext cx="6422001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01244" y="5557718"/>
            <a:ext cx="5021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И сугробы тают под её ногами.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18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\Desktop\Мои ПРЕЗЕНТАЦИИ\Шаблоны - рамки\864465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6632"/>
            <a:ext cx="4824536" cy="4464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03512" y="4581128"/>
            <a:ext cx="32912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Чёрные проталины 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на снегу видны,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14153" y="5535235"/>
            <a:ext cx="34861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Видно очень тёплые 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ноги у весны.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228" y="3601189"/>
            <a:ext cx="2848458" cy="26361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618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p\Desktop\Мои ПРЕЗЕНТАЦИИ\Шаблоны - рамки\864465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88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404664"/>
            <a:ext cx="5400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Используемые ресурсы.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1113" y="2780928"/>
            <a:ext cx="4938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И.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Токмакова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. К нам весна шагает…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icture 12" descr="Рисунок1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09120"/>
            <a:ext cx="2880320" cy="187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63688" y="3429000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с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олнце, сугробы: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https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://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yandex.ru/images/search?img_url=http%3A%2F%2Fwww.artsait.ru%2Fart%2Fk%2Fkuindji%2Fimg%2F75.jpg&amp;uinfo=sw-1366-sh-768-ww-1349-wh-643-pd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68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85</Words>
  <Application>Microsoft Office PowerPoint</Application>
  <PresentationFormat>Экран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Учим стихи по картинкам  К нам весна шагает И. Токмакова</vt:lpstr>
      <vt:lpstr>Дорогой друг!</vt:lpstr>
      <vt:lpstr>Презентация PowerPoint</vt:lpstr>
      <vt:lpstr>Презентация PowerPoint</vt:lpstr>
      <vt:lpstr>Презентация PowerPoint</vt:lpstr>
      <vt:lpstr>Используемые ресурсы.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8</cp:revision>
  <dcterms:created xsi:type="dcterms:W3CDTF">2015-04-02T11:57:08Z</dcterms:created>
  <dcterms:modified xsi:type="dcterms:W3CDTF">2015-04-02T17:58:57Z</dcterms:modified>
</cp:coreProperties>
</file>