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8594" y="528510"/>
            <a:ext cx="8825658" cy="2677648"/>
          </a:xfrm>
        </p:spPr>
        <p:txBody>
          <a:bodyPr/>
          <a:lstStyle/>
          <a:p>
            <a:r>
              <a:rPr lang="ru-RU" b="1" dirty="0"/>
              <a:t>Открытка "Фронтовой треугольник"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54955" y="3747752"/>
            <a:ext cx="8825658" cy="1891048"/>
          </a:xfrm>
        </p:spPr>
        <p:txBody>
          <a:bodyPr>
            <a:normAutofit/>
          </a:bodyPr>
          <a:lstStyle/>
          <a:p>
            <a:r>
              <a:rPr lang="ru-RU" b="1" dirty="0"/>
              <a:t>Мастер-класс </a:t>
            </a:r>
            <a:endParaRPr lang="ru-RU" b="1" dirty="0" smtClean="0"/>
          </a:p>
          <a:p>
            <a:r>
              <a:rPr lang="ru-RU" b="1" dirty="0" smtClean="0"/>
              <a:t>Открытка </a:t>
            </a:r>
          </a:p>
          <a:p>
            <a:r>
              <a:rPr lang="ru-RU" b="1" dirty="0" smtClean="0"/>
              <a:t>День </a:t>
            </a:r>
            <a:r>
              <a:rPr lang="ru-RU" b="1" dirty="0"/>
              <a:t>Победы </a:t>
            </a:r>
            <a:endParaRPr lang="ru-RU" b="1" dirty="0" smtClean="0"/>
          </a:p>
          <a:p>
            <a:r>
              <a:rPr lang="ru-RU" b="1" dirty="0" smtClean="0"/>
              <a:t>Аппликация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68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Ш</a:t>
            </a:r>
            <a:r>
              <a:rPr lang="ru-RU" dirty="0" smtClean="0"/>
              <a:t>аблон </a:t>
            </a:r>
            <a:r>
              <a:rPr lang="ru-RU" dirty="0"/>
              <a:t>цветка</a:t>
            </a:r>
            <a:br>
              <a:rPr lang="ru-RU" dirty="0"/>
            </a:br>
            <a:r>
              <a:rPr lang="ru-RU" dirty="0"/>
              <a:t>размер приблизительно 3,5 см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 descr="Мастер-класс Открытка День Победы Аппликация Открытка Фронтовой треугольник к 9 мая + МК Бумага фото 1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51" y="2603500"/>
            <a:ext cx="3483949" cy="341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7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2574" y="2680773"/>
            <a:ext cx="3716846" cy="3416301"/>
          </a:xfrm>
        </p:spPr>
        <p:txBody>
          <a:bodyPr/>
          <a:lstStyle/>
          <a:p>
            <a:r>
              <a:rPr lang="ru-RU" dirty="0"/>
              <a:t>Обвести шаблон на белую бумагу. Бумагу можно сложить «гармошкой», чтобы получить желаемое количество цветов</a:t>
            </a:r>
            <a:br>
              <a:rPr lang="ru-RU" dirty="0"/>
            </a:br>
            <a:r>
              <a:rPr lang="ru-RU" dirty="0"/>
              <a:t>Вырезать цветок</a:t>
            </a:r>
            <a:br>
              <a:rPr lang="ru-RU" dirty="0"/>
            </a:br>
            <a:r>
              <a:rPr lang="ru-RU" dirty="0"/>
              <a:t>Проработать </a:t>
            </a:r>
            <a:r>
              <a:rPr lang="ru-RU" dirty="0" err="1"/>
              <a:t>сердцевинку</a:t>
            </a:r>
            <a:r>
              <a:rPr lang="ru-RU" dirty="0"/>
              <a:t> цветка с помощью карандаша для создания объёма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Мастер-класс Открытка День Победы Аппликация Открытка Фронтовой треугольник к 9 мая + МК Бумага фото 1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8" y="2794715"/>
            <a:ext cx="7843233" cy="2053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2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34141" y="2693652"/>
            <a:ext cx="4311098" cy="3913210"/>
          </a:xfrm>
        </p:spPr>
        <p:txBody>
          <a:bodyPr>
            <a:normAutofit fontScale="92500"/>
          </a:bodyPr>
          <a:lstStyle/>
          <a:p>
            <a:r>
              <a:rPr lang="ru-RU" dirty="0"/>
              <a:t>Для тычинок цветка нарезать 4 узких </a:t>
            </a:r>
            <a:r>
              <a:rPr lang="ru-RU" dirty="0" err="1"/>
              <a:t>полосочки</a:t>
            </a:r>
            <a:r>
              <a:rPr lang="ru-RU" dirty="0"/>
              <a:t> длиной 3-4 см . Склеить </a:t>
            </a:r>
            <a:r>
              <a:rPr lang="ru-RU" dirty="0" err="1"/>
              <a:t>полосочки</a:t>
            </a:r>
            <a:r>
              <a:rPr lang="ru-RU" dirty="0"/>
              <a:t> между собой, накладывая их друг на друга по центру «снежинкой» . Концы тычинок макнуть желтой гуашью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Вырезать </a:t>
            </a:r>
            <a:r>
              <a:rPr lang="ru-RU" dirty="0"/>
              <a:t>из розовой бумаги кружок (1-1,5 см)– </a:t>
            </a:r>
            <a:r>
              <a:rPr lang="ru-RU" dirty="0" err="1"/>
              <a:t>сердцевинку</a:t>
            </a:r>
            <a:r>
              <a:rPr lang="ru-RU" dirty="0"/>
              <a:t> цветка. Можно его по краям надрезать «бахромой»</a:t>
            </a:r>
            <a:br>
              <a:rPr lang="ru-RU" dirty="0"/>
            </a:br>
            <a:r>
              <a:rPr lang="ru-RU" dirty="0"/>
              <a:t>В центр цветка приклеить тычинки , затем розовую </a:t>
            </a:r>
            <a:r>
              <a:rPr lang="ru-RU" dirty="0" err="1"/>
              <a:t>сердцевинку</a:t>
            </a:r>
            <a:r>
              <a:rPr lang="ru-RU" dirty="0"/>
              <a:t>. Тычинки поднять вверх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 descr="Мастер-класс Открытка День Победы Аппликация Открытка Фронтовой треугольник к 9 мая + МК Бумага фото 17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3142445"/>
            <a:ext cx="7134896" cy="1700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00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2725" y="2539105"/>
            <a:ext cx="4116092" cy="3951847"/>
          </a:xfrm>
        </p:spPr>
        <p:txBody>
          <a:bodyPr>
            <a:normAutofit/>
          </a:bodyPr>
          <a:lstStyle/>
          <a:p>
            <a:r>
              <a:rPr lang="ru-RU" dirty="0"/>
              <a:t>Изготавливаем </a:t>
            </a:r>
            <a:r>
              <a:rPr lang="ru-RU" dirty="0" smtClean="0"/>
              <a:t>листок.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Квадрат зелёной бумаги (размером 4х4 см) сложить вдвое</a:t>
            </a:r>
            <a:br>
              <a:rPr lang="ru-RU" dirty="0"/>
            </a:br>
            <a:r>
              <a:rPr lang="ru-RU" dirty="0"/>
              <a:t>Нарисовать половинку листика и вырезать по </a:t>
            </a:r>
            <a:r>
              <a:rPr lang="ru-RU" dirty="0" smtClean="0"/>
              <a:t>контуру.</a:t>
            </a:r>
          </a:p>
          <a:p>
            <a:r>
              <a:rPr lang="ru-RU" dirty="0" smtClean="0"/>
              <a:t>Для </a:t>
            </a:r>
            <a:r>
              <a:rPr lang="ru-RU" dirty="0"/>
              <a:t>того чтобы листок приобрёл объём, необходимо надрезать его у основания и склеить половинки, наложив одну на </a:t>
            </a:r>
            <a:r>
              <a:rPr lang="ru-RU" dirty="0" smtClean="0"/>
              <a:t>другую.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 descr="Мастер-класс Открытка День Победы Аппликация Открытка Фронтовой треугольник к 9 мая + МК Бумага фото 1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32" y="3731298"/>
            <a:ext cx="7516968" cy="2115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24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50051" y="2603500"/>
            <a:ext cx="3383819" cy="3377705"/>
          </a:xfrm>
        </p:spPr>
        <p:txBody>
          <a:bodyPr/>
          <a:lstStyle/>
          <a:p>
            <a:r>
              <a:rPr lang="ru-RU" dirty="0"/>
              <a:t>Георгиевскую ленту можно использовать готовую, </a:t>
            </a:r>
            <a:r>
              <a:rPr lang="ru-RU" dirty="0" smtClean="0"/>
              <a:t>можно  оранжевую двустороннюю бумагу. </a:t>
            </a:r>
          </a:p>
          <a:p>
            <a:r>
              <a:rPr lang="ru-RU" dirty="0" smtClean="0"/>
              <a:t>Распечатать </a:t>
            </a:r>
            <a:r>
              <a:rPr lang="ru-RU" dirty="0"/>
              <a:t>черные полоски на принтере с двух сторон. </a:t>
            </a:r>
            <a:endParaRPr lang="ru-RU" dirty="0"/>
          </a:p>
        </p:txBody>
      </p:sp>
      <p:pic>
        <p:nvPicPr>
          <p:cNvPr id="5" name="Объект 4" descr="Мастер-класс Открытка День Победы Аппликация Открытка Фронтовой треугольник к 9 мая + МК Бумага фото 19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91" y="2603499"/>
            <a:ext cx="5602205" cy="4016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79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Собираем открытку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182" y="2644104"/>
            <a:ext cx="3678210" cy="3416301"/>
          </a:xfrm>
        </p:spPr>
        <p:txBody>
          <a:bodyPr/>
          <a:lstStyle/>
          <a:p>
            <a:r>
              <a:rPr lang="ru-RU" dirty="0" smtClean="0"/>
              <a:t>Прикрепляем </a:t>
            </a:r>
            <a:r>
              <a:rPr lang="ru-RU" dirty="0"/>
              <a:t>сначала георгиевскую </a:t>
            </a:r>
            <a:r>
              <a:rPr lang="ru-RU" dirty="0" smtClean="0"/>
              <a:t>ленту.</a:t>
            </a:r>
          </a:p>
          <a:p>
            <a:r>
              <a:rPr lang="ru-RU" dirty="0" smtClean="0"/>
              <a:t>Приклеиваем </a:t>
            </a:r>
            <a:r>
              <a:rPr lang="ru-RU" dirty="0"/>
              <a:t>звёздочку на </a:t>
            </a:r>
            <a:r>
              <a:rPr lang="ru-RU" dirty="0" smtClean="0"/>
              <a:t>клапаны.</a:t>
            </a:r>
          </a:p>
          <a:p>
            <a:r>
              <a:rPr lang="ru-RU" dirty="0" smtClean="0"/>
              <a:t>Располагаем </a:t>
            </a:r>
            <a:r>
              <a:rPr lang="ru-RU" dirty="0"/>
              <a:t>цветочки и листок рядом, приклеиваем их – сначала листик, затем цветы</a:t>
            </a:r>
          </a:p>
          <a:p>
            <a:endParaRPr lang="ru-RU" dirty="0"/>
          </a:p>
        </p:txBody>
      </p:sp>
      <p:pic>
        <p:nvPicPr>
          <p:cNvPr id="5" name="Объект 4" descr="Мастер-класс Открытка День Победы Аппликация Открытка Фронтовой треугольник к 9 мая + МК Бумага фото 2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90" y="2266682"/>
            <a:ext cx="6577035" cy="4494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77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7201" y="2618344"/>
            <a:ext cx="4825159" cy="3377705"/>
          </a:xfrm>
        </p:spPr>
        <p:txBody>
          <a:bodyPr/>
          <a:lstStyle/>
          <a:p>
            <a:r>
              <a:rPr lang="ru-RU" dirty="0"/>
              <a:t>Открытка готова</a:t>
            </a:r>
          </a:p>
          <a:p>
            <a:endParaRPr lang="ru-RU" dirty="0"/>
          </a:p>
        </p:txBody>
      </p:sp>
      <p:pic>
        <p:nvPicPr>
          <p:cNvPr id="5" name="Объект 4" descr="Мастер-класс Открытка День Победы Аппликация Открытка Фронтовой треугольник к 9 мая + МК Бумага фото 21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" y="2603499"/>
            <a:ext cx="5666704" cy="390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34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6975" y="1983823"/>
            <a:ext cx="9542731" cy="2677648"/>
          </a:xfrm>
        </p:spPr>
        <p:txBody>
          <a:bodyPr/>
          <a:lstStyle/>
          <a:p>
            <a:r>
              <a:rPr lang="ru-RU" sz="4000" dirty="0"/>
              <a:t>Я поменяла бы все библиотеки,</a:t>
            </a:r>
            <a:br>
              <a:rPr lang="ru-RU" sz="4000" dirty="0"/>
            </a:br>
            <a:r>
              <a:rPr lang="ru-RU" sz="4000" dirty="0"/>
              <a:t>Все в мире томики, томищи и тома</a:t>
            </a:r>
            <a:br>
              <a:rPr lang="ru-RU" sz="4000" dirty="0"/>
            </a:br>
            <a:r>
              <a:rPr lang="ru-RU" sz="4000" dirty="0"/>
              <a:t>За пару слов о милом человеке,</a:t>
            </a:r>
            <a:br>
              <a:rPr lang="ru-RU" sz="4000" dirty="0"/>
            </a:br>
            <a:r>
              <a:rPr lang="ru-RU" sz="4000" dirty="0"/>
              <a:t>За треугольник маленький письма.</a:t>
            </a:r>
            <a:br>
              <a:rPr lang="ru-RU" sz="4000" dirty="0"/>
            </a:br>
            <a:r>
              <a:rPr lang="ru-RU" sz="4000" dirty="0"/>
              <a:t>Е.Н. </a:t>
            </a:r>
            <a:r>
              <a:rPr lang="ru-RU" sz="4000" dirty="0" err="1"/>
              <a:t>Чудинских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5578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8761413" cy="1331641"/>
          </a:xfrm>
        </p:spPr>
        <p:txBody>
          <a:bodyPr/>
          <a:lstStyle/>
          <a:p>
            <a:r>
              <a:rPr lang="ru-RU" dirty="0"/>
              <a:t>Форма открытки - треугольник, как напоминание о фронтовых письмах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3030" y="2689814"/>
            <a:ext cx="4828744" cy="3416301"/>
          </a:xfrm>
        </p:spPr>
        <p:txBody>
          <a:bodyPr/>
          <a:lstStyle/>
          <a:p>
            <a:r>
              <a:rPr lang="ru-RU" dirty="0"/>
              <a:t>Писем белые стаи</a:t>
            </a:r>
            <a:br>
              <a:rPr lang="ru-RU" dirty="0"/>
            </a:br>
            <a:r>
              <a:rPr lang="ru-RU" dirty="0"/>
              <a:t>Прилетали на Русь.</a:t>
            </a:r>
            <a:br>
              <a:rPr lang="ru-RU" dirty="0"/>
            </a:br>
            <a:r>
              <a:rPr lang="ru-RU" dirty="0"/>
              <a:t>Их с волненьем читали,</a:t>
            </a:r>
            <a:br>
              <a:rPr lang="ru-RU" dirty="0"/>
            </a:br>
            <a:r>
              <a:rPr lang="ru-RU" dirty="0"/>
              <a:t>Знали их наизусть.</a:t>
            </a:r>
            <a:br>
              <a:rPr lang="ru-RU" dirty="0"/>
            </a:br>
            <a:r>
              <a:rPr lang="ru-RU" dirty="0"/>
              <a:t>Эти письма поныне</a:t>
            </a:r>
            <a:br>
              <a:rPr lang="ru-RU" dirty="0"/>
            </a:br>
            <a:r>
              <a:rPr lang="ru-RU" dirty="0"/>
              <a:t>Не теряют, не жгут</a:t>
            </a:r>
            <a:br>
              <a:rPr lang="ru-RU" dirty="0"/>
            </a:br>
            <a:r>
              <a:rPr lang="ru-RU" dirty="0"/>
              <a:t>Как большую святыню</a:t>
            </a:r>
            <a:br>
              <a:rPr lang="ru-RU" dirty="0"/>
            </a:br>
            <a:r>
              <a:rPr lang="ru-RU" dirty="0"/>
              <a:t>Сыновьям берегут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Объект 4" descr="Мастер-класс Открытка День Победы Аппликация Открытка Фронтовой треугольник к 9 мая + МК Бумага фото 1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0"/>
          <a:stretch/>
        </p:blipFill>
        <p:spPr bwMode="auto">
          <a:xfrm>
            <a:off x="4919729" y="2689814"/>
            <a:ext cx="6722771" cy="341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478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исполнения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Лист бумаги формата А-4 </a:t>
            </a:r>
            <a:r>
              <a:rPr lang="ru-RU" dirty="0" smtClean="0"/>
              <a:t>состарить </a:t>
            </a:r>
            <a:r>
              <a:rPr lang="ru-RU" dirty="0"/>
              <a:t>с помощью чая.</a:t>
            </a:r>
            <a:br>
              <a:rPr lang="ru-RU" dirty="0"/>
            </a:br>
            <a:r>
              <a:rPr lang="ru-RU" dirty="0" smtClean="0"/>
              <a:t>Распечатать </a:t>
            </a:r>
            <a:r>
              <a:rPr lang="ru-RU" dirty="0"/>
              <a:t>поздравление на одной стороне. Дети могут просто подписать.</a:t>
            </a:r>
          </a:p>
          <a:p>
            <a:endParaRPr lang="ru-RU" dirty="0"/>
          </a:p>
        </p:txBody>
      </p:sp>
      <p:pic>
        <p:nvPicPr>
          <p:cNvPr id="9" name="Объект 8" descr="Мастер-класс Открытка День Победы Аппликация Открытка Фронтовой треугольник к 9 мая + МК Бумага фото 2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"/>
          <a:stretch/>
        </p:blipFill>
        <p:spPr bwMode="auto">
          <a:xfrm>
            <a:off x="888643" y="2870738"/>
            <a:ext cx="4730701" cy="314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931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На обратной стороне </a:t>
            </a:r>
            <a:r>
              <a:rPr lang="ru-RU" dirty="0" smtClean="0"/>
              <a:t>напечатать импровизированную </a:t>
            </a:r>
            <a:r>
              <a:rPr lang="ru-RU" dirty="0"/>
              <a:t>печать и поздравительную надпись.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Мастер-класс Открытка День Победы Аппликация Открытка Фронтовой треугольник к 9 мая + МК Бумага фото 4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0"/>
          <a:stretch/>
        </p:blipFill>
        <p:spPr bwMode="auto">
          <a:xfrm rot="5400000">
            <a:off x="7140989" y="2172403"/>
            <a:ext cx="3297682" cy="415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74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Складывание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51899" y="2590621"/>
            <a:ext cx="4825159" cy="3377705"/>
          </a:xfrm>
        </p:spPr>
        <p:txBody>
          <a:bodyPr/>
          <a:lstStyle/>
          <a:p>
            <a:r>
              <a:rPr lang="ru-RU" dirty="0"/>
              <a:t>Далее </a:t>
            </a:r>
            <a:r>
              <a:rPr lang="ru-RU" dirty="0" smtClean="0"/>
              <a:t>предлагается </a:t>
            </a:r>
            <a:r>
              <a:rPr lang="ru-RU" dirty="0"/>
              <a:t>последовательность складывания письма-треугольника.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Мастер-класс Открытка День Победы Аппликация Открытка Фронтовой треугольник к 9 мая + МК Бумага фото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9" y="2397397"/>
            <a:ext cx="1223426" cy="15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астер-класс Открытка День Победы Аппликация Открытка Фронтовой треугольник к 9 мая + МК Бумага фото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14" y="2397397"/>
            <a:ext cx="1338686" cy="157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астер-класс Открытка День Победы Аппликация Открытка Фронтовой треугольник к 9 мая + МК Бумага фото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47" y="2397397"/>
            <a:ext cx="1650621" cy="157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астер-класс Открытка День Победы Аппликация Открытка Фронтовой треугольник к 9 мая + МК Бумага фото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20" y="2397397"/>
            <a:ext cx="1748279" cy="157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Мастер-класс Открытка День Победы Аппликация Открытка Фронтовой треугольник к 9 мая + МК Бумага фото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9" y="4095481"/>
            <a:ext cx="2823111" cy="254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астер-класс Открытка День Победы Аппликация Открытка Фронтовой треугольник к 9 мая + МК Бумага фото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59" y="4044904"/>
            <a:ext cx="4953000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14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Делаем </a:t>
            </a:r>
            <a:r>
              <a:rPr lang="ru-RU" dirty="0" smtClean="0"/>
              <a:t>звезду</a:t>
            </a:r>
          </a:p>
          <a:p>
            <a:endParaRPr lang="ru-RU" dirty="0" smtClean="0"/>
          </a:p>
          <a:p>
            <a:pPr lvl="0"/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Шаблон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звезды</a:t>
            </a:r>
            <a:b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приблизительно 5,5 см</a:t>
            </a:r>
            <a:endParaRPr lang="ru-RU" altLang="ru-RU" sz="1600" dirty="0">
              <a:solidFill>
                <a:schemeClr val="tx1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 descr="Мастер-класс Открытка День Победы Аппликация Открытка Фронтовой треугольник к 9 мая + МК Бумага фото 1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06" y="2603499"/>
            <a:ext cx="4141451" cy="374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2" descr="Мастер-класс Открытка День Победы Аппликация Открытка Фронтовой треугольник к 9 мая + МК Бумага фото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90" y="4052373"/>
            <a:ext cx="17716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4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4553" y="2603500"/>
            <a:ext cx="10029318" cy="1685165"/>
          </a:xfrm>
        </p:spPr>
        <p:txBody>
          <a:bodyPr>
            <a:normAutofit/>
          </a:bodyPr>
          <a:lstStyle/>
          <a:p>
            <a:pPr lvl="0"/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Обвести шаблон на красную бумагу. Можно сразу шаблон распечатывать на красную бумагу.</a:t>
            </a:r>
            <a:b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Вырезать звёздочку</a:t>
            </a:r>
            <a:b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Отогнуть клапаны, проработать все линии сгиба .</a:t>
            </a:r>
            <a:endParaRPr lang="ru-RU" alt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50005" y="47466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Рисунок 11" descr="Мастер-класс Открытка День Победы Аппликация Открытка Фронтовой треугольник к 9 мая + МК Бумага фото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8" y="3825026"/>
            <a:ext cx="10921285" cy="24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2428" y="483166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3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Делаем цветок яблони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Мастер-класс Открытка День Победы Аппликация Открытка Фронтовой треугольник к 9 мая + МК Бумага фото 1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65" y="2603500"/>
            <a:ext cx="4273490" cy="388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239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</TotalTime>
  <Words>211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Открытка "Фронтовой треугольник"</vt:lpstr>
      <vt:lpstr>Я поменяла бы все библиотеки, Все в мире томики, томищи и тома За пару слов о милом человеке, За треугольник маленький письма. Е.Н. Чудинских</vt:lpstr>
      <vt:lpstr>Форма открытки - треугольник, как напоминание о фронтовых письмах </vt:lpstr>
      <vt:lpstr>Техника исполнения</vt:lpstr>
      <vt:lpstr>Открытка</vt:lpstr>
      <vt:lpstr>Складывание</vt:lpstr>
      <vt:lpstr>Звезда</vt:lpstr>
      <vt:lpstr>Звезда</vt:lpstr>
      <vt:lpstr>Цветок</vt:lpstr>
      <vt:lpstr>Цветок</vt:lpstr>
      <vt:lpstr>Цветок</vt:lpstr>
      <vt:lpstr>Цветок</vt:lpstr>
      <vt:lpstr>Листик</vt:lpstr>
      <vt:lpstr>Лента</vt:lpstr>
      <vt:lpstr>Собираем открытку</vt:lpstr>
      <vt:lpstr>Открытка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Открытка "Фронтовой треугольник"</dc:title>
  <dc:creator>Елена Краснова</dc:creator>
  <cp:lastModifiedBy>Елена Краснова</cp:lastModifiedBy>
  <cp:revision>7</cp:revision>
  <dcterms:created xsi:type="dcterms:W3CDTF">2014-04-28T17:10:31Z</dcterms:created>
  <dcterms:modified xsi:type="dcterms:W3CDTF">2014-04-28T17:48:26Z</dcterms:modified>
</cp:coreProperties>
</file>