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5" r:id="rId3"/>
    <p:sldMasterId id="2147483657" r:id="rId4"/>
    <p:sldMasterId id="2147483659" r:id="rId5"/>
    <p:sldMasterId id="2147483661" r:id="rId6"/>
    <p:sldMasterId id="2147483663" r:id="rId7"/>
    <p:sldMasterId id="2147483665" r:id="rId8"/>
    <p:sldMasterId id="2147483677" r:id="rId9"/>
    <p:sldMasterId id="2147483681" r:id="rId10"/>
    <p:sldMasterId id="2147483683" r:id="rId11"/>
  </p:sldMasterIdLst>
  <p:sldIdLst>
    <p:sldId id="278" r:id="rId12"/>
    <p:sldId id="256" r:id="rId13"/>
    <p:sldId id="257" r:id="rId14"/>
    <p:sldId id="258" r:id="rId15"/>
    <p:sldId id="259" r:id="rId16"/>
    <p:sldId id="260" r:id="rId17"/>
    <p:sldId id="261" r:id="rId18"/>
    <p:sldId id="262" r:id="rId19"/>
    <p:sldId id="264" r:id="rId20"/>
    <p:sldId id="265" r:id="rId21"/>
    <p:sldId id="266" r:id="rId22"/>
    <p:sldId id="275" r:id="rId23"/>
    <p:sldId id="285" r:id="rId24"/>
    <p:sldId id="291" r:id="rId25"/>
    <p:sldId id="286" r:id="rId26"/>
    <p:sldId id="292" r:id="rId27"/>
    <p:sldId id="293" r:id="rId28"/>
    <p:sldId id="294" r:id="rId29"/>
    <p:sldId id="288" r:id="rId30"/>
    <p:sldId id="297" r:id="rId31"/>
    <p:sldId id="274" r:id="rId32"/>
    <p:sldId id="296" r:id="rId33"/>
    <p:sldId id="276" r:id="rId34"/>
    <p:sldId id="277" r:id="rId3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9933FF"/>
    <a:srgbClr val="FF3399"/>
    <a:srgbClr val="FF3300"/>
    <a:srgbClr val="FF9900"/>
    <a:srgbClr val="D5E228"/>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728" autoAdjust="0"/>
  </p:normalViewPr>
  <p:slideViewPr>
    <p:cSldViewPr>
      <p:cViewPr varScale="1">
        <p:scale>
          <a:sx n="101" d="100"/>
          <a:sy n="101" d="100"/>
        </p:scale>
        <p:origin x="-25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slide" Target="slides/slide23.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2.wav"/></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2.wav"/></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2.wav"/></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2.wav"/></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2.wav"/></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2.wav"/></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2.wav"/></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2.wav"/></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2.wav"/></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2.wav"/></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2.wav"/></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5.xml"/><Relationship Id="rId1" Type="http://schemas.openxmlformats.org/officeDocument/2006/relationships/audio" Target="../media/audio3.wav"/></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3.wav"/></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3.wav"/></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3.wav"/></Relationships>
</file>

<file path=ppt/slideLayouts/_rels/slideLayout4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3.wav"/></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3.wav"/></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3.wav"/></Relationships>
</file>

<file path=ppt/slideLayouts/_rels/slideLayout52.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3.wav"/></Relationships>
</file>

<file path=ppt/slideLayouts/_rels/slideLayout53.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3.wav"/></Relationships>
</file>

<file path=ppt/slideLayouts/_rels/slideLayout54.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3.wav"/></Relationships>
</file>

<file path=ppt/slideLayouts/_rels/slideLayout5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audio" Target="../media/audio3.wav"/></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68.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69.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1.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2.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3.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4.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5.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6.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7.xml.rels><?xml version="1.0" encoding="UTF-8" standalone="yes"?>
<Relationships xmlns="http://schemas.openxmlformats.org/package/2006/relationships"><Relationship Id="rId2" Type="http://schemas.openxmlformats.org/officeDocument/2006/relationships/slideMaster" Target="../slideMasters/slideMaster7.xml"/><Relationship Id="rId1" Type="http://schemas.openxmlformats.org/officeDocument/2006/relationships/audio" Target="../media/audio1.wav"/></Relationships>
</file>

<file path=ppt/slideLayouts/_rels/slideLayout78.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79.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1.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2.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3.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4.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5.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6.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7.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8.xml.rels><?xml version="1.0" encoding="UTF-8" standalone="yes"?>
<Relationships xmlns="http://schemas.openxmlformats.org/package/2006/relationships"><Relationship Id="rId2" Type="http://schemas.openxmlformats.org/officeDocument/2006/relationships/slideMaster" Target="../slideMasters/slideMaster8.xml"/><Relationship Id="rId1" Type="http://schemas.openxmlformats.org/officeDocument/2006/relationships/audio" Target="../media/audio1.wav"/></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sp>
        <p:nvSpPr>
          <p:cNvPr id="34818" name="Rectangle 2"/>
          <p:cNvSpPr>
            <a:spLocks noGrp="1" noRot="1" noChangeArrowheads="1"/>
          </p:cNvSpPr>
          <p:nvPr>
            <p:ph type="ctrTitle"/>
          </p:nvPr>
        </p:nvSpPr>
        <p:spPr>
          <a:xfrm>
            <a:off x="685800" y="1981200"/>
            <a:ext cx="7772400" cy="1600200"/>
          </a:xfrm>
        </p:spPr>
        <p:txBody>
          <a:bodyPr/>
          <a:lstStyle>
            <a:lvl1pPr>
              <a:defRPr/>
            </a:lvl1pPr>
          </a:lstStyle>
          <a:p>
            <a:r>
              <a:rPr lang="ru-RU"/>
              <a:t>Образец заголовка</a:t>
            </a:r>
          </a:p>
        </p:txBody>
      </p:sp>
      <p:sp>
        <p:nvSpPr>
          <p:cNvPr id="34819"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 name="Rectangle 4"/>
          <p:cNvSpPr>
            <a:spLocks noGrp="1" noChangeArrowheads="1"/>
          </p:cNvSpPr>
          <p:nvPr>
            <p:ph type="dt" sz="quarter" idx="10"/>
          </p:nvPr>
        </p:nvSpPr>
        <p:spPr/>
        <p:txBody>
          <a:bodyPr/>
          <a:lstStyle>
            <a:lvl1pPr>
              <a:defRPr/>
            </a:lvl1pPr>
          </a:lstStyle>
          <a:p>
            <a:pPr>
              <a:defRPr/>
            </a:pPr>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pPr>
              <a:defRPr/>
            </a:pPr>
            <a:fld id="{E7C03F05-1C05-4A0F-887F-7552BED2E8F8}" type="slidenum">
              <a:rPr lang="ru-RU"/>
              <a:pPr>
                <a:defRPr/>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9672B73-818D-44E2-A2EF-A4D6FB55887D}" type="slidenum">
              <a:rPr lang="ru-RU"/>
              <a:pPr>
                <a:defRPr/>
              </a:pPr>
              <a:t>‹#›</a:t>
            </a:fld>
            <a:endParaRPr lang="ru-RU"/>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ru-RU"/>
              </a:p>
            </p:txBody>
          </p:sp>
          <p:sp>
            <p:nvSpPr>
              <p:cNvPr id="136" name="Oval 5"/>
              <p:cNvSpPr>
                <a:spLocks noChangeArrowheads="1"/>
              </p:cNvSpPr>
              <p:nvPr/>
            </p:nvSpPr>
            <p:spPr bwMode="hidden">
              <a:xfrm>
                <a:off x="276" y="253"/>
                <a:ext cx="187" cy="107"/>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ru-RU"/>
              </a:p>
            </p:txBody>
          </p:sp>
        </p:grpSp>
        <p:grpSp>
          <p:nvGrpSpPr>
            <p:cNvPr id="6" name="Group 6"/>
            <p:cNvGrpSpPr>
              <a:grpSpLocks/>
            </p:cNvGrpSpPr>
            <p:nvPr/>
          </p:nvGrpSpPr>
          <p:grpSpPr bwMode="auto">
            <a:xfrm>
              <a:off x="1312" y="186"/>
              <a:ext cx="4299" cy="3371"/>
              <a:chOff x="0" y="3"/>
              <a:chExt cx="5533" cy="4338"/>
            </a:xfrm>
          </p:grpSpPr>
          <p:grpSp>
            <p:nvGrpSpPr>
              <p:cNvPr id="22" name="Group 7"/>
              <p:cNvGrpSpPr>
                <a:grpSpLocks/>
              </p:cNvGrpSpPr>
              <p:nvPr/>
            </p:nvGrpSpPr>
            <p:grpSpPr bwMode="auto">
              <a:xfrm>
                <a:off x="0" y="3"/>
                <a:ext cx="5470" cy="4338"/>
                <a:chOff x="0" y="3"/>
                <a:chExt cx="5470" cy="4338"/>
              </a:xfrm>
            </p:grpSpPr>
            <p:grpSp>
              <p:nvGrpSpPr>
                <p:cNvPr id="33" name="Group 8"/>
                <p:cNvGrpSpPr>
                  <a:grpSpLocks/>
                </p:cNvGrpSpPr>
                <p:nvPr/>
              </p:nvGrpSpPr>
              <p:grpSpPr bwMode="auto">
                <a:xfrm>
                  <a:off x="1339" y="788"/>
                  <a:ext cx="2919" cy="2148"/>
                  <a:chOff x="1265" y="816"/>
                  <a:chExt cx="2919" cy="2148"/>
                </a:xfrm>
              </p:grpSpPr>
              <p:sp>
                <p:nvSpPr>
                  <p:cNvPr id="133" name="Oval 9"/>
                  <p:cNvSpPr>
                    <a:spLocks noChangeArrowheads="1"/>
                  </p:cNvSpPr>
                  <p:nvPr/>
                </p:nvSpPr>
                <p:spPr bwMode="hidden">
                  <a:xfrm>
                    <a:off x="1265" y="816"/>
                    <a:ext cx="2919" cy="2148"/>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ru-RU"/>
                  </a:p>
                </p:txBody>
              </p:sp>
              <p:sp>
                <p:nvSpPr>
                  <p:cNvPr id="134" name="Oval 10"/>
                  <p:cNvSpPr>
                    <a:spLocks noChangeArrowheads="1"/>
                  </p:cNvSpPr>
                  <p:nvPr/>
                </p:nvSpPr>
                <p:spPr bwMode="hidden">
                  <a:xfrm>
                    <a:off x="2379" y="1602"/>
                    <a:ext cx="578" cy="405"/>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a:defRPr/>
                    </a:pPr>
                    <a:endParaRPr lang="ru-RU"/>
                  </a:p>
                </p:txBody>
              </p:sp>
            </p:grpSp>
            <p:grpSp>
              <p:nvGrpSpPr>
                <p:cNvPr id="34" name="Group 11"/>
                <p:cNvGrpSpPr>
                  <a:grpSpLocks/>
                </p:cNvGrpSpPr>
                <p:nvPr/>
              </p:nvGrpSpPr>
              <p:grpSpPr bwMode="auto">
                <a:xfrm>
                  <a:off x="0" y="3"/>
                  <a:ext cx="5470" cy="4338"/>
                  <a:chOff x="0" y="3"/>
                  <a:chExt cx="5470" cy="4338"/>
                </a:xfrm>
              </p:grpSpPr>
              <p:grpSp>
                <p:nvGrpSpPr>
                  <p:cNvPr id="35" name="Group 12"/>
                  <p:cNvGrpSpPr>
                    <a:grpSpLocks/>
                  </p:cNvGrpSpPr>
                  <p:nvPr/>
                </p:nvGrpSpPr>
                <p:grpSpPr bwMode="auto">
                  <a:xfrm>
                    <a:off x="3544" y="1504"/>
                    <a:ext cx="1259" cy="2323"/>
                    <a:chOff x="3470" y="1532"/>
                    <a:chExt cx="1259" cy="2323"/>
                  </a:xfrm>
                </p:grpSpPr>
                <p:sp>
                  <p:nvSpPr>
                    <p:cNvPr id="131" name="Freeform 13"/>
                    <p:cNvSpPr>
                      <a:spLocks/>
                    </p:cNvSpPr>
                    <p:nvPr/>
                  </p:nvSpPr>
                  <p:spPr bwMode="hidden">
                    <a:xfrm rot="2711884">
                      <a:off x="2764" y="2238"/>
                      <a:ext cx="1725"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p>
                  </p:txBody>
                </p:sp>
                <p:sp>
                  <p:nvSpPr>
                    <p:cNvPr id="132" name="Freeform 14"/>
                    <p:cNvSpPr>
                      <a:spLocks/>
                    </p:cNvSpPr>
                    <p:nvPr/>
                  </p:nvSpPr>
                  <p:spPr bwMode="hidden">
                    <a:xfrm rot="2711884">
                      <a:off x="4022" y="3148"/>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36" name="Group 15"/>
                  <p:cNvGrpSpPr>
                    <a:grpSpLocks/>
                  </p:cNvGrpSpPr>
                  <p:nvPr/>
                </p:nvGrpSpPr>
                <p:grpSpPr bwMode="auto">
                  <a:xfrm>
                    <a:off x="2938" y="1991"/>
                    <a:ext cx="2462" cy="1331"/>
                    <a:chOff x="2864" y="2019"/>
                    <a:chExt cx="2462" cy="1331"/>
                  </a:xfrm>
                </p:grpSpPr>
                <p:sp>
                  <p:nvSpPr>
                    <p:cNvPr id="129" name="Freeform 16"/>
                    <p:cNvSpPr>
                      <a:spLocks/>
                    </p:cNvSpPr>
                    <p:nvPr/>
                  </p:nvSpPr>
                  <p:spPr bwMode="hidden">
                    <a:xfrm rot="2104081">
                      <a:off x="2864" y="2019"/>
                      <a:ext cx="1813" cy="3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30" name="Freeform 17"/>
                    <p:cNvSpPr>
                      <a:spLocks/>
                    </p:cNvSpPr>
                    <p:nvPr/>
                  </p:nvSpPr>
                  <p:spPr bwMode="hidden">
                    <a:xfrm rot="2104081">
                      <a:off x="4352" y="2806"/>
                      <a:ext cx="974" cy="54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37" name="Group 18"/>
                  <p:cNvGrpSpPr>
                    <a:grpSpLocks/>
                  </p:cNvGrpSpPr>
                  <p:nvPr/>
                </p:nvGrpSpPr>
                <p:grpSpPr bwMode="auto">
                  <a:xfrm>
                    <a:off x="2970" y="1803"/>
                    <a:ext cx="2478" cy="1065"/>
                    <a:chOff x="2896" y="1831"/>
                    <a:chExt cx="2478" cy="1065"/>
                  </a:xfrm>
                </p:grpSpPr>
                <p:sp>
                  <p:nvSpPr>
                    <p:cNvPr id="127" name="Freeform 19"/>
                    <p:cNvSpPr>
                      <a:spLocks/>
                    </p:cNvSpPr>
                    <p:nvPr/>
                  </p:nvSpPr>
                  <p:spPr bwMode="hidden">
                    <a:xfrm rot="1582915">
                      <a:off x="2896" y="1831"/>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28"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26" name="Freeform 23"/>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39" name="Group 24"/>
                  <p:cNvGrpSpPr>
                    <a:grpSpLocks/>
                  </p:cNvGrpSpPr>
                  <p:nvPr/>
                </p:nvGrpSpPr>
                <p:grpSpPr bwMode="auto">
                  <a:xfrm>
                    <a:off x="3032" y="1386"/>
                    <a:ext cx="2341" cy="657"/>
                    <a:chOff x="2958" y="1414"/>
                    <a:chExt cx="2341" cy="657"/>
                  </a:xfrm>
                </p:grpSpPr>
                <p:sp>
                  <p:nvSpPr>
                    <p:cNvPr id="123" name="Freeform 25"/>
                    <p:cNvSpPr>
                      <a:spLocks/>
                    </p:cNvSpPr>
                    <p:nvPr/>
                  </p:nvSpPr>
                  <p:spPr bwMode="hidden">
                    <a:xfrm rot="463793">
                      <a:off x="2958" y="1414"/>
                      <a:ext cx="154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24" name="Freeform 26"/>
                    <p:cNvSpPr>
                      <a:spLocks/>
                    </p:cNvSpPr>
                    <p:nvPr/>
                  </p:nvSpPr>
                  <p:spPr bwMode="hidden">
                    <a:xfrm rot="463793">
                      <a:off x="4469"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40" name="Group 27"/>
                  <p:cNvGrpSpPr>
                    <a:grpSpLocks/>
                  </p:cNvGrpSpPr>
                  <p:nvPr/>
                </p:nvGrpSpPr>
                <p:grpSpPr bwMode="auto">
                  <a:xfrm>
                    <a:off x="3057" y="1242"/>
                    <a:ext cx="2150" cy="341"/>
                    <a:chOff x="2983" y="1270"/>
                    <a:chExt cx="2150" cy="341"/>
                  </a:xfrm>
                </p:grpSpPr>
                <p:sp>
                  <p:nvSpPr>
                    <p:cNvPr id="121" name="Freeform 28"/>
                    <p:cNvSpPr>
                      <a:spLocks/>
                    </p:cNvSpPr>
                    <p:nvPr/>
                  </p:nvSpPr>
                  <p:spPr bwMode="hidden">
                    <a:xfrm rot="-84182">
                      <a:off x="2983" y="1289"/>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22" name="Freeform 29"/>
                    <p:cNvSpPr>
                      <a:spLocks/>
                    </p:cNvSpPr>
                    <p:nvPr/>
                  </p:nvSpPr>
                  <p:spPr bwMode="hidden">
                    <a:xfrm rot="-84182">
                      <a:off x="4379" y="1270"/>
                      <a:ext cx="754" cy="34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41" name="Group 30"/>
                  <p:cNvGrpSpPr>
                    <a:grpSpLocks/>
                  </p:cNvGrpSpPr>
                  <p:nvPr/>
                </p:nvGrpSpPr>
                <p:grpSpPr bwMode="auto">
                  <a:xfrm>
                    <a:off x="3012" y="891"/>
                    <a:ext cx="1879" cy="424"/>
                    <a:chOff x="2938" y="919"/>
                    <a:chExt cx="1879" cy="424"/>
                  </a:xfrm>
                </p:grpSpPr>
                <p:sp>
                  <p:nvSpPr>
                    <p:cNvPr id="119" name="Freeform 31"/>
                    <p:cNvSpPr>
                      <a:spLocks/>
                    </p:cNvSpPr>
                    <p:nvPr/>
                  </p:nvSpPr>
                  <p:spPr bwMode="hidden">
                    <a:xfrm rot="-802576">
                      <a:off x="2938" y="112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20" name="Freeform 32"/>
                    <p:cNvSpPr>
                      <a:spLocks/>
                    </p:cNvSpPr>
                    <p:nvPr/>
                  </p:nvSpPr>
                  <p:spPr bwMode="hidden">
                    <a:xfrm rot="-802576">
                      <a:off x="4155" y="919"/>
                      <a:ext cx="662" cy="33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42" name="Group 33"/>
                  <p:cNvGrpSpPr>
                    <a:grpSpLocks/>
                  </p:cNvGrpSpPr>
                  <p:nvPr/>
                </p:nvGrpSpPr>
                <p:grpSpPr bwMode="auto">
                  <a:xfrm>
                    <a:off x="711" y="1625"/>
                    <a:ext cx="1257" cy="2325"/>
                    <a:chOff x="637" y="1653"/>
                    <a:chExt cx="1257" cy="2325"/>
                  </a:xfrm>
                </p:grpSpPr>
                <p:sp>
                  <p:nvSpPr>
                    <p:cNvPr id="117" name="Freeform 34"/>
                    <p:cNvSpPr>
                      <a:spLocks/>
                    </p:cNvSpPr>
                    <p:nvPr/>
                  </p:nvSpPr>
                  <p:spPr bwMode="hidden">
                    <a:xfrm rot="18888116" flipH="1">
                      <a:off x="876" y="2358"/>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18" name="Freeform 35"/>
                    <p:cNvSpPr>
                      <a:spLocks/>
                    </p:cNvSpPr>
                    <p:nvPr/>
                  </p:nvSpPr>
                  <p:spPr bwMode="hidden">
                    <a:xfrm rot="18888116" flipH="1">
                      <a:off x="419" y="3271"/>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43" name="Group 36"/>
                  <p:cNvGrpSpPr>
                    <a:grpSpLocks/>
                  </p:cNvGrpSpPr>
                  <p:nvPr/>
                </p:nvGrpSpPr>
                <p:grpSpPr bwMode="auto">
                  <a:xfrm>
                    <a:off x="69" y="2168"/>
                    <a:ext cx="2461" cy="1334"/>
                    <a:chOff x="-5" y="2196"/>
                    <a:chExt cx="2461" cy="1334"/>
                  </a:xfrm>
                </p:grpSpPr>
                <p:sp>
                  <p:nvSpPr>
                    <p:cNvPr id="115" name="Freeform 37"/>
                    <p:cNvSpPr>
                      <a:spLocks/>
                    </p:cNvSpPr>
                    <p:nvPr/>
                  </p:nvSpPr>
                  <p:spPr bwMode="hidden">
                    <a:xfrm rot="19495919" flipH="1">
                      <a:off x="644" y="2196"/>
                      <a:ext cx="1812" cy="34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16" name="Freeform 38"/>
                    <p:cNvSpPr>
                      <a:spLocks/>
                    </p:cNvSpPr>
                    <p:nvPr/>
                  </p:nvSpPr>
                  <p:spPr bwMode="hidden">
                    <a:xfrm rot="19495919" flipH="1">
                      <a:off x="-5" y="2984"/>
                      <a:ext cx="973" cy="54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44" name="Group 39"/>
                  <p:cNvGrpSpPr>
                    <a:grpSpLocks/>
                  </p:cNvGrpSpPr>
                  <p:nvPr/>
                </p:nvGrpSpPr>
                <p:grpSpPr bwMode="auto">
                  <a:xfrm>
                    <a:off x="22" y="1980"/>
                    <a:ext cx="2477" cy="1063"/>
                    <a:chOff x="-52" y="2008"/>
                    <a:chExt cx="2477" cy="1063"/>
                  </a:xfrm>
                </p:grpSpPr>
                <p:sp>
                  <p:nvSpPr>
                    <p:cNvPr id="113" name="Freeform 40"/>
                    <p:cNvSpPr>
                      <a:spLocks/>
                    </p:cNvSpPr>
                    <p:nvPr/>
                  </p:nvSpPr>
                  <p:spPr bwMode="hidden">
                    <a:xfrm rot="20017085" flipH="1">
                      <a:off x="689" y="2008"/>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14" name="Freeform 41"/>
                    <p:cNvSpPr>
                      <a:spLocks/>
                    </p:cNvSpPr>
                    <p:nvPr/>
                  </p:nvSpPr>
                  <p:spPr bwMode="hidden">
                    <a:xfrm rot="20017085" flipH="1">
                      <a:off x="-52" y="2595"/>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45" name="Group 42"/>
                  <p:cNvGrpSpPr>
                    <a:grpSpLocks/>
                  </p:cNvGrpSpPr>
                  <p:nvPr/>
                </p:nvGrpSpPr>
                <p:grpSpPr bwMode="auto">
                  <a:xfrm>
                    <a:off x="0" y="1785"/>
                    <a:ext cx="2472" cy="927"/>
                    <a:chOff x="-74" y="1813"/>
                    <a:chExt cx="2472" cy="927"/>
                  </a:xfrm>
                </p:grpSpPr>
                <p:sp>
                  <p:nvSpPr>
                    <p:cNvPr id="111" name="Freeform 43"/>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12" name="Freeform 44"/>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46" name="Group 45"/>
                  <p:cNvGrpSpPr>
                    <a:grpSpLocks/>
                  </p:cNvGrpSpPr>
                  <p:nvPr/>
                </p:nvGrpSpPr>
                <p:grpSpPr bwMode="auto">
                  <a:xfrm>
                    <a:off x="97" y="1563"/>
                    <a:ext cx="2339" cy="656"/>
                    <a:chOff x="23" y="1591"/>
                    <a:chExt cx="2339" cy="656"/>
                  </a:xfrm>
                </p:grpSpPr>
                <p:sp>
                  <p:nvSpPr>
                    <p:cNvPr id="109" name="Freeform 46"/>
                    <p:cNvSpPr>
                      <a:spLocks/>
                    </p:cNvSpPr>
                    <p:nvPr/>
                  </p:nvSpPr>
                  <p:spPr bwMode="hidden">
                    <a:xfrm rot="21136207" flipH="1">
                      <a:off x="818" y="1591"/>
                      <a:ext cx="154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10" name="Freeform 47"/>
                    <p:cNvSpPr>
                      <a:spLocks/>
                    </p:cNvSpPr>
                    <p:nvPr/>
                  </p:nvSpPr>
                  <p:spPr bwMode="hidden">
                    <a:xfrm rot="21136207" flipH="1">
                      <a:off x="23" y="1759"/>
                      <a:ext cx="830" cy="4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47" name="Group 48"/>
                  <p:cNvGrpSpPr>
                    <a:grpSpLocks/>
                  </p:cNvGrpSpPr>
                  <p:nvPr/>
                </p:nvGrpSpPr>
                <p:grpSpPr bwMode="auto">
                  <a:xfrm>
                    <a:off x="263" y="1417"/>
                    <a:ext cx="2150" cy="345"/>
                    <a:chOff x="189" y="1445"/>
                    <a:chExt cx="2150" cy="345"/>
                  </a:xfrm>
                </p:grpSpPr>
                <p:sp>
                  <p:nvSpPr>
                    <p:cNvPr id="107" name="Freeform 49"/>
                    <p:cNvSpPr>
                      <a:spLocks/>
                    </p:cNvSpPr>
                    <p:nvPr/>
                  </p:nvSpPr>
                  <p:spPr bwMode="hidden">
                    <a:xfrm rot="84182" flipH="1">
                      <a:off x="935" y="1465"/>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08" name="Freeform 50"/>
                    <p:cNvSpPr>
                      <a:spLocks/>
                    </p:cNvSpPr>
                    <p:nvPr/>
                  </p:nvSpPr>
                  <p:spPr bwMode="hidden">
                    <a:xfrm rot="84182" flipH="1">
                      <a:off x="189" y="1445"/>
                      <a:ext cx="754" cy="3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06" name="Freeform 53"/>
                    <p:cNvSpPr>
                      <a:spLocks/>
                    </p:cNvSpPr>
                    <p:nvPr/>
                  </p:nvSpPr>
                  <p:spPr bwMode="hidden">
                    <a:xfrm rot="802576" flipH="1">
                      <a:off x="505" y="1094"/>
                      <a:ext cx="662" cy="34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grpSp>
                <p:nvGrpSpPr>
                  <p:cNvPr id="49" name="Group 54"/>
                  <p:cNvGrpSpPr>
                    <a:grpSpLocks/>
                  </p:cNvGrpSpPr>
                  <p:nvPr/>
                </p:nvGrpSpPr>
                <p:grpSpPr bwMode="auto">
                  <a:xfrm>
                    <a:off x="690" y="873"/>
                    <a:ext cx="1849" cy="553"/>
                    <a:chOff x="616" y="901"/>
                    <a:chExt cx="1849" cy="553"/>
                  </a:xfrm>
                </p:grpSpPr>
                <p:sp>
                  <p:nvSpPr>
                    <p:cNvPr id="103" name="Freeform 55"/>
                    <p:cNvSpPr>
                      <a:spLocks/>
                    </p:cNvSpPr>
                    <p:nvPr/>
                  </p:nvSpPr>
                  <p:spPr bwMode="hidden">
                    <a:xfrm rot="1277471" flipH="1">
                      <a:off x="1232" y="123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04" name="Freeform 56"/>
                    <p:cNvSpPr>
                      <a:spLocks/>
                    </p:cNvSpPr>
                    <p:nvPr/>
                  </p:nvSpPr>
                  <p:spPr bwMode="hidden">
                    <a:xfrm rot="1277471" flipH="1">
                      <a:off x="616" y="901"/>
                      <a:ext cx="662" cy="33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grpSp>
                <p:nvGrpSpPr>
                  <p:cNvPr id="50" name="Group 57"/>
                  <p:cNvGrpSpPr>
                    <a:grpSpLocks/>
                  </p:cNvGrpSpPr>
                  <p:nvPr/>
                </p:nvGrpSpPr>
                <p:grpSpPr bwMode="auto">
                  <a:xfrm>
                    <a:off x="911" y="589"/>
                    <a:ext cx="1767" cy="743"/>
                    <a:chOff x="911" y="589"/>
                    <a:chExt cx="1767" cy="743"/>
                  </a:xfrm>
                </p:grpSpPr>
                <p:sp>
                  <p:nvSpPr>
                    <p:cNvPr id="101"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02" name="Freeform 59"/>
                    <p:cNvSpPr>
                      <a:spLocks/>
                    </p:cNvSpPr>
                    <p:nvPr/>
                  </p:nvSpPr>
                  <p:spPr bwMode="hidden">
                    <a:xfrm rot="2028410" flipH="1">
                      <a:off x="911" y="589"/>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grpSp>
                <p:nvGrpSpPr>
                  <p:cNvPr id="51" name="Group 60"/>
                  <p:cNvGrpSpPr>
                    <a:grpSpLocks/>
                  </p:cNvGrpSpPr>
                  <p:nvPr/>
                </p:nvGrpSpPr>
                <p:grpSpPr bwMode="auto">
                  <a:xfrm>
                    <a:off x="1120" y="301"/>
                    <a:ext cx="1693" cy="892"/>
                    <a:chOff x="1120" y="301"/>
                    <a:chExt cx="1693" cy="892"/>
                  </a:xfrm>
                </p:grpSpPr>
                <p:sp>
                  <p:nvSpPr>
                    <p:cNvPr id="99" name="Freeform 61"/>
                    <p:cNvSpPr>
                      <a:spLocks/>
                    </p:cNvSpPr>
                    <p:nvPr/>
                  </p:nvSpPr>
                  <p:spPr bwMode="hidden">
                    <a:xfrm rot="2664424" flipH="1">
                      <a:off x="1562" y="978"/>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100" name="Freeform 62"/>
                    <p:cNvSpPr>
                      <a:spLocks/>
                    </p:cNvSpPr>
                    <p:nvPr/>
                  </p:nvSpPr>
                  <p:spPr bwMode="hidden">
                    <a:xfrm rot="2664424" flipH="1">
                      <a:off x="1120" y="301"/>
                      <a:ext cx="67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grpSp>
                <p:nvGrpSpPr>
                  <p:cNvPr id="52" name="Group 63"/>
                  <p:cNvGrpSpPr>
                    <a:grpSpLocks/>
                  </p:cNvGrpSpPr>
                  <p:nvPr/>
                </p:nvGrpSpPr>
                <p:grpSpPr bwMode="auto">
                  <a:xfrm>
                    <a:off x="1707" y="73"/>
                    <a:ext cx="779" cy="1516"/>
                    <a:chOff x="1633" y="101"/>
                    <a:chExt cx="779" cy="1516"/>
                  </a:xfrm>
                </p:grpSpPr>
                <p:sp>
                  <p:nvSpPr>
                    <p:cNvPr id="97" name="Freeform 64"/>
                    <p:cNvSpPr>
                      <a:spLocks/>
                    </p:cNvSpPr>
                    <p:nvPr/>
                  </p:nvSpPr>
                  <p:spPr bwMode="hidden">
                    <a:xfrm rot="3473776" flipH="1">
                      <a:off x="1754" y="959"/>
                      <a:ext cx="110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98" name="Freeform 65"/>
                    <p:cNvSpPr>
                      <a:spLocks/>
                    </p:cNvSpPr>
                    <p:nvPr/>
                  </p:nvSpPr>
                  <p:spPr bwMode="hidden">
                    <a:xfrm rot="3473776" flipH="1">
                      <a:off x="1506" y="228"/>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grpSp>
                <p:nvGrpSpPr>
                  <p:cNvPr id="53" name="Group 66"/>
                  <p:cNvGrpSpPr>
                    <a:grpSpLocks/>
                  </p:cNvGrpSpPr>
                  <p:nvPr/>
                </p:nvGrpSpPr>
                <p:grpSpPr bwMode="auto">
                  <a:xfrm>
                    <a:off x="2009" y="3"/>
                    <a:ext cx="635" cy="1534"/>
                    <a:chOff x="1935" y="31"/>
                    <a:chExt cx="635" cy="1534"/>
                  </a:xfrm>
                </p:grpSpPr>
                <p:sp>
                  <p:nvSpPr>
                    <p:cNvPr id="95" name="Freeform 67"/>
                    <p:cNvSpPr>
                      <a:spLocks/>
                    </p:cNvSpPr>
                    <p:nvPr/>
                  </p:nvSpPr>
                  <p:spPr bwMode="hidden">
                    <a:xfrm rot="4126480" flipH="1">
                      <a:off x="1932" y="927"/>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96" name="Freeform 68"/>
                    <p:cNvSpPr>
                      <a:spLocks/>
                    </p:cNvSpPr>
                    <p:nvPr/>
                  </p:nvSpPr>
                  <p:spPr bwMode="hidden">
                    <a:xfrm rot="4126480" flipH="1">
                      <a:off x="1819" y="147"/>
                      <a:ext cx="570"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grpSp>
                <p:nvGrpSpPr>
                  <p:cNvPr id="54" name="Group 69"/>
                  <p:cNvGrpSpPr>
                    <a:grpSpLocks/>
                  </p:cNvGrpSpPr>
                  <p:nvPr/>
                </p:nvGrpSpPr>
                <p:grpSpPr bwMode="auto">
                  <a:xfrm>
                    <a:off x="2896" y="643"/>
                    <a:ext cx="1846" cy="568"/>
                    <a:chOff x="2822" y="671"/>
                    <a:chExt cx="1846" cy="568"/>
                  </a:xfrm>
                </p:grpSpPr>
                <p:sp>
                  <p:nvSpPr>
                    <p:cNvPr id="93" name="Freeform 70"/>
                    <p:cNvSpPr>
                      <a:spLocks/>
                    </p:cNvSpPr>
                    <p:nvPr/>
                  </p:nvSpPr>
                  <p:spPr bwMode="hidden">
                    <a:xfrm rot="-1325434">
                      <a:off x="2822" y="1024"/>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94" name="Freeform 71"/>
                    <p:cNvSpPr>
                      <a:spLocks/>
                    </p:cNvSpPr>
                    <p:nvPr/>
                  </p:nvSpPr>
                  <p:spPr bwMode="hidden">
                    <a:xfrm rot="-1325434">
                      <a:off x="4005" y="671"/>
                      <a:ext cx="663" cy="34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55" name="Group 72"/>
                  <p:cNvGrpSpPr>
                    <a:grpSpLocks/>
                  </p:cNvGrpSpPr>
                  <p:nvPr/>
                </p:nvGrpSpPr>
                <p:grpSpPr bwMode="auto">
                  <a:xfrm>
                    <a:off x="2757" y="416"/>
                    <a:ext cx="1783" cy="717"/>
                    <a:chOff x="2683" y="444"/>
                    <a:chExt cx="1783" cy="717"/>
                  </a:xfrm>
                </p:grpSpPr>
                <p:sp>
                  <p:nvSpPr>
                    <p:cNvPr id="91" name="Freeform 73"/>
                    <p:cNvSpPr>
                      <a:spLocks/>
                    </p:cNvSpPr>
                    <p:nvPr/>
                  </p:nvSpPr>
                  <p:spPr bwMode="hidden">
                    <a:xfrm rot="-1921064">
                      <a:off x="2683" y="94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92" name="Freeform 74"/>
                    <p:cNvSpPr>
                      <a:spLocks/>
                    </p:cNvSpPr>
                    <p:nvPr/>
                  </p:nvSpPr>
                  <p:spPr bwMode="hidden">
                    <a:xfrm rot="-1921064">
                      <a:off x="3803" y="444"/>
                      <a:ext cx="663"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sp>
                <p:nvSpPr>
                  <p:cNvPr id="56" name="Freeform 75"/>
                  <p:cNvSpPr>
                    <a:spLocks/>
                  </p:cNvSpPr>
                  <p:nvPr/>
                </p:nvSpPr>
                <p:spPr bwMode="hidden">
                  <a:xfrm rot="4578755" flipH="1">
                    <a:off x="2176" y="949"/>
                    <a:ext cx="1026" cy="1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a:defRPr/>
                    </a:pPr>
                    <a:endParaRPr lang="ru-RU"/>
                  </a:p>
                </p:txBody>
              </p:sp>
              <p:sp>
                <p:nvSpPr>
                  <p:cNvPr id="57" name="Freeform 76"/>
                  <p:cNvSpPr>
                    <a:spLocks/>
                  </p:cNvSpPr>
                  <p:nvPr/>
                </p:nvSpPr>
                <p:spPr bwMode="hidden">
                  <a:xfrm rot="4578755" flipH="1">
                    <a:off x="2200" y="196"/>
                    <a:ext cx="551"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nvGrpSpPr>
                  <p:cNvPr id="58" name="Group 77"/>
                  <p:cNvGrpSpPr>
                    <a:grpSpLocks/>
                  </p:cNvGrpSpPr>
                  <p:nvPr/>
                </p:nvGrpSpPr>
                <p:grpSpPr bwMode="auto">
                  <a:xfrm>
                    <a:off x="2875" y="14"/>
                    <a:ext cx="637" cy="1518"/>
                    <a:chOff x="2801" y="42"/>
                    <a:chExt cx="637" cy="1518"/>
                  </a:xfrm>
                </p:grpSpPr>
                <p:sp>
                  <p:nvSpPr>
                    <p:cNvPr id="89" name="Freeform 78"/>
                    <p:cNvSpPr>
                      <a:spLocks/>
                    </p:cNvSpPr>
                    <p:nvPr/>
                  </p:nvSpPr>
                  <p:spPr bwMode="hidden">
                    <a:xfrm rot="-3857755">
                      <a:off x="2362" y="938"/>
                      <a:ext cx="1061"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90" name="Freeform 79"/>
                    <p:cNvSpPr>
                      <a:spLocks/>
                    </p:cNvSpPr>
                    <p:nvPr/>
                  </p:nvSpPr>
                  <p:spPr bwMode="hidden">
                    <a:xfrm rot="-3857755">
                      <a:off x="3009" y="183"/>
                      <a:ext cx="570"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59" name="Group 80"/>
                  <p:cNvGrpSpPr>
                    <a:grpSpLocks/>
                  </p:cNvGrpSpPr>
                  <p:nvPr/>
                </p:nvGrpSpPr>
                <p:grpSpPr bwMode="auto">
                  <a:xfrm>
                    <a:off x="3011" y="133"/>
                    <a:ext cx="1014" cy="1464"/>
                    <a:chOff x="2937" y="161"/>
                    <a:chExt cx="1014" cy="1464"/>
                  </a:xfrm>
                </p:grpSpPr>
                <p:sp>
                  <p:nvSpPr>
                    <p:cNvPr id="87" name="Freeform 81"/>
                    <p:cNvSpPr>
                      <a:spLocks/>
                    </p:cNvSpPr>
                    <p:nvPr/>
                  </p:nvSpPr>
                  <p:spPr bwMode="hidden">
                    <a:xfrm rot="-2777260">
                      <a:off x="2494" y="912"/>
                      <a:ext cx="1156"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88" name="Freeform 82"/>
                    <p:cNvSpPr>
                      <a:spLocks/>
                    </p:cNvSpPr>
                    <p:nvPr/>
                  </p:nvSpPr>
                  <p:spPr bwMode="hidden">
                    <a:xfrm rot="-2777260">
                      <a:off x="3429" y="261"/>
                      <a:ext cx="622" cy="42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60" name="Group 83"/>
                  <p:cNvGrpSpPr>
                    <a:grpSpLocks/>
                  </p:cNvGrpSpPr>
                  <p:nvPr/>
                </p:nvGrpSpPr>
                <p:grpSpPr bwMode="auto">
                  <a:xfrm>
                    <a:off x="2805" y="5"/>
                    <a:ext cx="241" cy="1448"/>
                    <a:chOff x="2731" y="33"/>
                    <a:chExt cx="241" cy="1448"/>
                  </a:xfrm>
                </p:grpSpPr>
                <p:sp>
                  <p:nvSpPr>
                    <p:cNvPr id="85" name="Freeform 84"/>
                    <p:cNvSpPr>
                      <a:spLocks/>
                    </p:cNvSpPr>
                    <p:nvPr/>
                  </p:nvSpPr>
                  <p:spPr bwMode="hidden">
                    <a:xfrm rot="-4903748">
                      <a:off x="2297" y="961"/>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86" name="Freeform 85"/>
                    <p:cNvSpPr>
                      <a:spLocks/>
                    </p:cNvSpPr>
                    <p:nvPr/>
                  </p:nvSpPr>
                  <p:spPr bwMode="hidden">
                    <a:xfrm rot="-4903748">
                      <a:off x="2649" y="221"/>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61" name="Group 86"/>
                  <p:cNvGrpSpPr>
                    <a:grpSpLocks/>
                  </p:cNvGrpSpPr>
                  <p:nvPr/>
                </p:nvGrpSpPr>
                <p:grpSpPr bwMode="auto">
                  <a:xfrm>
                    <a:off x="1017" y="1740"/>
                    <a:ext cx="1083" cy="2450"/>
                    <a:chOff x="943" y="1768"/>
                    <a:chExt cx="1083" cy="2450"/>
                  </a:xfrm>
                </p:grpSpPr>
                <p:sp>
                  <p:nvSpPr>
                    <p:cNvPr id="83" name="Freeform 87"/>
                    <p:cNvSpPr>
                      <a:spLocks/>
                    </p:cNvSpPr>
                    <p:nvPr/>
                  </p:nvSpPr>
                  <p:spPr bwMode="hidden">
                    <a:xfrm rot="18335692" flipH="1">
                      <a:off x="1008" y="2475"/>
                      <a:ext cx="1726"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84" name="Freeform 88"/>
                    <p:cNvSpPr>
                      <a:spLocks/>
                    </p:cNvSpPr>
                    <p:nvPr/>
                  </p:nvSpPr>
                  <p:spPr bwMode="hidden">
                    <a:xfrm rot="18335692" flipH="1">
                      <a:off x="726" y="3511"/>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62" name="Group 89"/>
                  <p:cNvGrpSpPr>
                    <a:grpSpLocks/>
                  </p:cNvGrpSpPr>
                  <p:nvPr/>
                </p:nvGrpSpPr>
                <p:grpSpPr bwMode="auto">
                  <a:xfrm>
                    <a:off x="1529" y="1908"/>
                    <a:ext cx="765" cy="2373"/>
                    <a:chOff x="1455" y="1936"/>
                    <a:chExt cx="765" cy="2373"/>
                  </a:xfrm>
                </p:grpSpPr>
                <p:sp>
                  <p:nvSpPr>
                    <p:cNvPr id="81" name="Freeform 90"/>
                    <p:cNvSpPr>
                      <a:spLocks/>
                    </p:cNvSpPr>
                    <p:nvPr/>
                  </p:nvSpPr>
                  <p:spPr bwMode="hidden">
                    <a:xfrm rot="17542885" flipH="1">
                      <a:off x="1267" y="2579"/>
                      <a:ext cx="1595" cy="31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82" name="Freeform 91"/>
                    <p:cNvSpPr>
                      <a:spLocks/>
                    </p:cNvSpPr>
                    <p:nvPr/>
                  </p:nvSpPr>
                  <p:spPr bwMode="hidden">
                    <a:xfrm rot="17542885" flipH="1">
                      <a:off x="1272" y="3636"/>
                      <a:ext cx="856"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63" name="Group 92"/>
                  <p:cNvGrpSpPr>
                    <a:grpSpLocks/>
                  </p:cNvGrpSpPr>
                  <p:nvPr/>
                </p:nvGrpSpPr>
                <p:grpSpPr bwMode="auto">
                  <a:xfrm rot="88588">
                    <a:off x="2060" y="1959"/>
                    <a:ext cx="460" cy="2331"/>
                    <a:chOff x="1951" y="1986"/>
                    <a:chExt cx="493" cy="2606"/>
                  </a:xfrm>
                </p:grpSpPr>
                <p:sp>
                  <p:nvSpPr>
                    <p:cNvPr id="79" name="Freeform 93"/>
                    <p:cNvSpPr>
                      <a:spLocks/>
                    </p:cNvSpPr>
                    <p:nvPr/>
                  </p:nvSpPr>
                  <p:spPr bwMode="hidden">
                    <a:xfrm rot="16782062" flipH="1">
                      <a:off x="1437" y="2692"/>
                      <a:ext cx="1713"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80" name="Freeform 94"/>
                    <p:cNvSpPr>
                      <a:spLocks/>
                    </p:cNvSpPr>
                    <p:nvPr/>
                  </p:nvSpPr>
                  <p:spPr bwMode="hidden">
                    <a:xfrm rot="16782062" flipH="1">
                      <a:off x="1729" y="3896"/>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64" name="Group 95"/>
                  <p:cNvGrpSpPr>
                    <a:grpSpLocks/>
                  </p:cNvGrpSpPr>
                  <p:nvPr/>
                </p:nvGrpSpPr>
                <p:grpSpPr bwMode="auto">
                  <a:xfrm>
                    <a:off x="3408" y="1689"/>
                    <a:ext cx="1125" cy="2425"/>
                    <a:chOff x="3334" y="1717"/>
                    <a:chExt cx="1125" cy="2425"/>
                  </a:xfrm>
                </p:grpSpPr>
                <p:sp>
                  <p:nvSpPr>
                    <p:cNvPr id="77" name="Freeform 96"/>
                    <p:cNvSpPr>
                      <a:spLocks/>
                    </p:cNvSpPr>
                    <p:nvPr/>
                  </p:nvSpPr>
                  <p:spPr bwMode="hidden">
                    <a:xfrm rot="3144576">
                      <a:off x="2628" y="2423"/>
                      <a:ext cx="1724"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p>
                  </p:txBody>
                </p:sp>
                <p:sp>
                  <p:nvSpPr>
                    <p:cNvPr id="78" name="Freeform 97"/>
                    <p:cNvSpPr>
                      <a:spLocks/>
                    </p:cNvSpPr>
                    <p:nvPr/>
                  </p:nvSpPr>
                  <p:spPr bwMode="hidden">
                    <a:xfrm rot="3144576">
                      <a:off x="3752" y="3435"/>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65" name="Group 98"/>
                  <p:cNvGrpSpPr>
                    <a:grpSpLocks/>
                  </p:cNvGrpSpPr>
                  <p:nvPr/>
                </p:nvGrpSpPr>
                <p:grpSpPr bwMode="auto">
                  <a:xfrm>
                    <a:off x="3254" y="1840"/>
                    <a:ext cx="882" cy="2422"/>
                    <a:chOff x="3180" y="1868"/>
                    <a:chExt cx="882" cy="2422"/>
                  </a:xfrm>
                </p:grpSpPr>
                <p:sp>
                  <p:nvSpPr>
                    <p:cNvPr id="75" name="Freeform 99"/>
                    <p:cNvSpPr>
                      <a:spLocks/>
                    </p:cNvSpPr>
                    <p:nvPr/>
                  </p:nvSpPr>
                  <p:spPr bwMode="hidden">
                    <a:xfrm rot="3745735">
                      <a:off x="2505" y="2543"/>
                      <a:ext cx="1649" cy="30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p>
                  </p:txBody>
                </p:sp>
                <p:sp>
                  <p:nvSpPr>
                    <p:cNvPr id="76" name="Freeform 100"/>
                    <p:cNvSpPr>
                      <a:spLocks/>
                    </p:cNvSpPr>
                    <p:nvPr/>
                  </p:nvSpPr>
                  <p:spPr bwMode="hidden">
                    <a:xfrm rot="3745735">
                      <a:off x="3387" y="3615"/>
                      <a:ext cx="883" cy="46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66" name="Group 101"/>
                  <p:cNvGrpSpPr>
                    <a:grpSpLocks/>
                  </p:cNvGrpSpPr>
                  <p:nvPr/>
                </p:nvGrpSpPr>
                <p:grpSpPr bwMode="auto">
                  <a:xfrm>
                    <a:off x="3080" y="1955"/>
                    <a:ext cx="622" cy="2386"/>
                    <a:chOff x="3006" y="1983"/>
                    <a:chExt cx="622" cy="2386"/>
                  </a:xfrm>
                </p:grpSpPr>
                <p:sp>
                  <p:nvSpPr>
                    <p:cNvPr id="73" name="Freeform 102"/>
                    <p:cNvSpPr>
                      <a:spLocks/>
                    </p:cNvSpPr>
                    <p:nvPr/>
                  </p:nvSpPr>
                  <p:spPr bwMode="hidden">
                    <a:xfrm rot="4286818">
                      <a:off x="2329" y="2660"/>
                      <a:ext cx="1599"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p>
                  </p:txBody>
                </p:sp>
                <p:sp>
                  <p:nvSpPr>
                    <p:cNvPr id="74" name="Freeform 103"/>
                    <p:cNvSpPr>
                      <a:spLocks/>
                    </p:cNvSpPr>
                    <p:nvPr/>
                  </p:nvSpPr>
                  <p:spPr bwMode="hidden">
                    <a:xfrm rot="4286818">
                      <a:off x="3005"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ru-RU"/>
                    </a:p>
                  </p:txBody>
                </p:sp>
              </p:grpSp>
              <p:grpSp>
                <p:nvGrpSpPr>
                  <p:cNvPr id="67" name="Group 104"/>
                  <p:cNvGrpSpPr>
                    <a:grpSpLocks/>
                  </p:cNvGrpSpPr>
                  <p:nvPr/>
                </p:nvGrpSpPr>
                <p:grpSpPr bwMode="auto">
                  <a:xfrm>
                    <a:off x="2893" y="2071"/>
                    <a:ext cx="404" cy="2222"/>
                    <a:chOff x="2819" y="2099"/>
                    <a:chExt cx="404" cy="2222"/>
                  </a:xfrm>
                </p:grpSpPr>
                <p:sp>
                  <p:nvSpPr>
                    <p:cNvPr id="71" name="Freeform 105"/>
                    <p:cNvSpPr>
                      <a:spLocks/>
                    </p:cNvSpPr>
                    <p:nvPr/>
                  </p:nvSpPr>
                  <p:spPr bwMode="hidden">
                    <a:xfrm rot="4898956">
                      <a:off x="2207" y="2711"/>
                      <a:ext cx="1470"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p>
                  </p:txBody>
                </p:sp>
                <p:sp>
                  <p:nvSpPr>
                    <p:cNvPr id="72" name="Freeform 106"/>
                    <p:cNvSpPr>
                      <a:spLocks/>
                    </p:cNvSpPr>
                    <p:nvPr/>
                  </p:nvSpPr>
                  <p:spPr bwMode="hidden">
                    <a:xfrm rot="4898956">
                      <a:off x="2636" y="3733"/>
                      <a:ext cx="790" cy="38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ru-RU"/>
                    </a:p>
                  </p:txBody>
                </p:sp>
              </p:grpSp>
              <p:grpSp>
                <p:nvGrpSpPr>
                  <p:cNvPr id="68" name="Group 107"/>
                  <p:cNvGrpSpPr>
                    <a:grpSpLocks/>
                  </p:cNvGrpSpPr>
                  <p:nvPr/>
                </p:nvGrpSpPr>
                <p:grpSpPr bwMode="auto">
                  <a:xfrm>
                    <a:off x="2373" y="2106"/>
                    <a:ext cx="428" cy="2184"/>
                    <a:chOff x="2288" y="2134"/>
                    <a:chExt cx="428" cy="2184"/>
                  </a:xfrm>
                </p:grpSpPr>
                <p:sp>
                  <p:nvSpPr>
                    <p:cNvPr id="69" name="Freeform 108"/>
                    <p:cNvSpPr>
                      <a:spLocks/>
                    </p:cNvSpPr>
                    <p:nvPr/>
                  </p:nvSpPr>
                  <p:spPr bwMode="hidden">
                    <a:xfrm rot="5755659">
                      <a:off x="1903" y="2759"/>
                      <a:ext cx="1438"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a:defRPr/>
                      </a:pPr>
                      <a:endParaRPr lang="ru-RU"/>
                    </a:p>
                  </p:txBody>
                </p:sp>
                <p:sp>
                  <p:nvSpPr>
                    <p:cNvPr id="70" name="Freeform 109"/>
                    <p:cNvSpPr>
                      <a:spLocks/>
                    </p:cNvSpPr>
                    <p:nvPr/>
                  </p:nvSpPr>
                  <p:spPr bwMode="hidden">
                    <a:xfrm rot="5755659">
                      <a:off x="2050" y="3785"/>
                      <a:ext cx="771" cy="29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ru-RU"/>
                    </a:p>
                  </p:txBody>
                </p:sp>
              </p:grpSp>
            </p:grpSp>
          </p:grpSp>
          <p:grpSp>
            <p:nvGrpSpPr>
              <p:cNvPr id="23" name="Group 110"/>
              <p:cNvGrpSpPr>
                <a:grpSpLocks/>
              </p:cNvGrpSpPr>
              <p:nvPr/>
            </p:nvGrpSpPr>
            <p:grpSpPr bwMode="auto">
              <a:xfrm>
                <a:off x="73" y="313"/>
                <a:ext cx="5460" cy="3668"/>
                <a:chOff x="73" y="313"/>
                <a:chExt cx="5460" cy="3668"/>
              </a:xfrm>
            </p:grpSpPr>
            <p:grpSp>
              <p:nvGrpSpPr>
                <p:cNvPr id="24" name="Group 111"/>
                <p:cNvGrpSpPr>
                  <a:grpSpLocks/>
                </p:cNvGrpSpPr>
                <p:nvPr/>
              </p:nvGrpSpPr>
              <p:grpSpPr bwMode="auto">
                <a:xfrm>
                  <a:off x="73" y="313"/>
                  <a:ext cx="5460" cy="3668"/>
                  <a:chOff x="73" y="313"/>
                  <a:chExt cx="5460" cy="3668"/>
                </a:xfrm>
              </p:grpSpPr>
              <p:sp>
                <p:nvSpPr>
                  <p:cNvPr id="26" name="Arc 112"/>
                  <p:cNvSpPr>
                    <a:spLocks/>
                  </p:cNvSpPr>
                  <p:nvPr/>
                </p:nvSpPr>
                <p:spPr bwMode="hidden">
                  <a:xfrm flipV="1">
                    <a:off x="2965" y="455"/>
                    <a:ext cx="2568" cy="2048"/>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a:defRPr/>
                    </a:pPr>
                    <a:endParaRPr lang="ru-RU"/>
                  </a:p>
                </p:txBody>
              </p:sp>
              <p:sp>
                <p:nvSpPr>
                  <p:cNvPr id="27" name="Arc 113"/>
                  <p:cNvSpPr>
                    <a:spLocks/>
                  </p:cNvSpPr>
                  <p:nvPr/>
                </p:nvSpPr>
                <p:spPr bwMode="hidden">
                  <a:xfrm flipH="1">
                    <a:off x="387" y="1602"/>
                    <a:ext cx="2017"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a:defRPr/>
                    </a:pPr>
                    <a:endParaRPr lang="ru-RU"/>
                  </a:p>
                </p:txBody>
              </p:sp>
              <p:sp>
                <p:nvSpPr>
                  <p:cNvPr id="28" name="Arc 114"/>
                  <p:cNvSpPr>
                    <a:spLocks/>
                  </p:cNvSpPr>
                  <p:nvPr/>
                </p:nvSpPr>
                <p:spPr bwMode="hidden">
                  <a:xfrm>
                    <a:off x="3028" y="1181"/>
                    <a:ext cx="1426" cy="2380"/>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ru-RU"/>
                  </a:p>
                </p:txBody>
              </p:sp>
              <p:sp>
                <p:nvSpPr>
                  <p:cNvPr id="29" name="Arc 115"/>
                  <p:cNvSpPr>
                    <a:spLocks/>
                  </p:cNvSpPr>
                  <p:nvPr/>
                </p:nvSpPr>
                <p:spPr bwMode="hidden">
                  <a:xfrm flipH="1">
                    <a:off x="73" y="813"/>
                    <a:ext cx="2541" cy="2380"/>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a:defRPr/>
                    </a:pPr>
                    <a:endParaRPr lang="ru-RU"/>
                  </a:p>
                </p:txBody>
              </p:sp>
              <p:sp>
                <p:nvSpPr>
                  <p:cNvPr id="30" name="Arc 116"/>
                  <p:cNvSpPr>
                    <a:spLocks/>
                  </p:cNvSpPr>
                  <p:nvPr/>
                </p:nvSpPr>
                <p:spPr bwMode="hidden">
                  <a:xfrm flipH="1">
                    <a:off x="789" y="313"/>
                    <a:ext cx="1851" cy="2305"/>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a:defRPr/>
                    </a:pPr>
                    <a:endParaRPr lang="ru-RU"/>
                  </a:p>
                </p:txBody>
              </p:sp>
              <p:sp>
                <p:nvSpPr>
                  <p:cNvPr id="31" name="Arc 117"/>
                  <p:cNvSpPr>
                    <a:spLocks/>
                  </p:cNvSpPr>
                  <p:nvPr/>
                </p:nvSpPr>
                <p:spPr bwMode="hidden">
                  <a:xfrm>
                    <a:off x="2763" y="1281"/>
                    <a:ext cx="763" cy="2305"/>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a:defRPr/>
                    </a:pPr>
                    <a:endParaRPr lang="ru-RU"/>
                  </a:p>
                </p:txBody>
              </p:sp>
              <p:sp>
                <p:nvSpPr>
                  <p:cNvPr id="32" name="Freeform 118"/>
                  <p:cNvSpPr>
                    <a:spLocks/>
                  </p:cNvSpPr>
                  <p:nvPr/>
                </p:nvSpPr>
                <p:spPr bwMode="hidden">
                  <a:xfrm flipH="1">
                    <a:off x="1799" y="437"/>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p>
                </p:txBody>
              </p:sp>
            </p:grpSp>
            <p:sp>
              <p:nvSpPr>
                <p:cNvPr id="25" name="Freeform 119"/>
                <p:cNvSpPr>
                  <a:spLocks/>
                </p:cNvSpPr>
                <p:nvPr/>
              </p:nvSpPr>
              <p:spPr bwMode="hidden">
                <a:xfrm rot="20253369">
                  <a:off x="3279" y="1530"/>
                  <a:ext cx="443"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ru-RU"/>
                </a:p>
              </p:txBody>
            </p:sp>
          </p:grpSp>
        </p:grpSp>
        <p:grpSp>
          <p:nvGrpSpPr>
            <p:cNvPr id="7" name="Group 120"/>
            <p:cNvGrpSpPr>
              <a:grpSpLocks/>
            </p:cNvGrpSpPr>
            <p:nvPr/>
          </p:nvGrpSpPr>
          <p:grpSpPr bwMode="auto">
            <a:xfrm>
              <a:off x="1476" y="457"/>
              <a:ext cx="4040" cy="2966"/>
              <a:chOff x="210" y="337"/>
              <a:chExt cx="5198" cy="3818"/>
            </a:xfrm>
          </p:grpSpPr>
          <p:sp>
            <p:nvSpPr>
              <p:cNvPr id="8"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ru-RU"/>
              </a:p>
            </p:txBody>
          </p:sp>
          <p:sp>
            <p:nvSpPr>
              <p:cNvPr id="9"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a:defRPr/>
                </a:pPr>
                <a:endParaRPr lang="ru-RU"/>
              </a:p>
            </p:txBody>
          </p:sp>
          <p:sp>
            <p:nvSpPr>
              <p:cNvPr id="10"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a:defRPr/>
                </a:pPr>
                <a:endParaRPr lang="ru-RU"/>
              </a:p>
            </p:txBody>
          </p:sp>
          <p:sp>
            <p:nvSpPr>
              <p:cNvPr id="11" name="Arc 124"/>
              <p:cNvSpPr>
                <a:spLocks/>
              </p:cNvSpPr>
              <p:nvPr/>
            </p:nvSpPr>
            <p:spPr bwMode="hidden">
              <a:xfrm flipH="1">
                <a:off x="210" y="1169"/>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a:defRPr/>
                </a:pPr>
                <a:endParaRPr lang="ru-RU"/>
              </a:p>
            </p:txBody>
          </p:sp>
          <p:sp>
            <p:nvSpPr>
              <p:cNvPr id="12"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ru-RU"/>
              </a:p>
            </p:txBody>
          </p:sp>
          <p:sp>
            <p:nvSpPr>
              <p:cNvPr id="13"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a:defRPr/>
                </a:pPr>
                <a:endParaRPr lang="ru-RU"/>
              </a:p>
            </p:txBody>
          </p:sp>
          <p:sp>
            <p:nvSpPr>
              <p:cNvPr id="14" name="Freeform 127"/>
              <p:cNvSpPr>
                <a:spLocks/>
              </p:cNvSpPr>
              <p:nvPr/>
            </p:nvSpPr>
            <p:spPr bwMode="hidden">
              <a:xfrm>
                <a:off x="3300"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ru-RU"/>
              </a:p>
            </p:txBody>
          </p:sp>
          <p:sp>
            <p:nvSpPr>
              <p:cNvPr id="15" name="Freeform 128"/>
              <p:cNvSpPr>
                <a:spLocks/>
              </p:cNvSpPr>
              <p:nvPr/>
            </p:nvSpPr>
            <p:spPr bwMode="hidden">
              <a:xfrm rot="19660755" flipV="1">
                <a:off x="2547" y="2149"/>
                <a:ext cx="441" cy="83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ru-RU"/>
              </a:p>
            </p:txBody>
          </p:sp>
          <p:sp>
            <p:nvSpPr>
              <p:cNvPr id="16" name="Freeform 129"/>
              <p:cNvSpPr>
                <a:spLocks/>
              </p:cNvSpPr>
              <p:nvPr/>
            </p:nvSpPr>
            <p:spPr bwMode="hidden">
              <a:xfrm flipH="1">
                <a:off x="489" y="2503"/>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p>
            </p:txBody>
          </p:sp>
          <p:sp>
            <p:nvSpPr>
              <p:cNvPr id="17"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p>
            </p:txBody>
          </p:sp>
          <p:sp>
            <p:nvSpPr>
              <p:cNvPr id="18" name="Freeform 131"/>
              <p:cNvSpPr>
                <a:spLocks/>
              </p:cNvSpPr>
              <p:nvPr/>
            </p:nvSpPr>
            <p:spPr bwMode="hidden">
              <a:xfrm>
                <a:off x="4401" y="2279"/>
                <a:ext cx="1007" cy="160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ru-RU"/>
              </a:p>
            </p:txBody>
          </p:sp>
          <p:sp>
            <p:nvSpPr>
              <p:cNvPr id="19"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p>
            </p:txBody>
          </p:sp>
          <p:sp>
            <p:nvSpPr>
              <p:cNvPr id="20" name="Freeform 133"/>
              <p:cNvSpPr>
                <a:spLocks/>
              </p:cNvSpPr>
              <p:nvPr/>
            </p:nvSpPr>
            <p:spPr bwMode="hidden">
              <a:xfrm>
                <a:off x="3934" y="337"/>
                <a:ext cx="664"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p>
            </p:txBody>
          </p:sp>
          <p:sp>
            <p:nvSpPr>
              <p:cNvPr id="21" name="Freeform 134"/>
              <p:cNvSpPr>
                <a:spLocks/>
              </p:cNvSpPr>
              <p:nvPr/>
            </p:nvSpPr>
            <p:spPr bwMode="hidden">
              <a:xfrm rot="1346631" flipH="1">
                <a:off x="1702" y="1506"/>
                <a:ext cx="440"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ru-RU"/>
              </a:p>
            </p:txBody>
          </p:sp>
        </p:grpSp>
      </p:grpSp>
      <p:sp>
        <p:nvSpPr>
          <p:cNvPr id="81031" name="Rectangle 135"/>
          <p:cNvSpPr>
            <a:spLocks noGrp="1" noChangeArrowheads="1"/>
          </p:cNvSpPr>
          <p:nvPr>
            <p:ph type="ctrTitle" sz="quarter"/>
          </p:nvPr>
        </p:nvSpPr>
        <p:spPr>
          <a:xfrm>
            <a:off x="685800" y="1827213"/>
            <a:ext cx="7772400" cy="1627187"/>
          </a:xfrm>
        </p:spPr>
        <p:txBody>
          <a:bodyPr/>
          <a:lstStyle>
            <a:lvl1pPr>
              <a:defRPr/>
            </a:lvl1pPr>
          </a:lstStyle>
          <a:p>
            <a:r>
              <a:rPr lang="ru-RU"/>
              <a:t>Образец заголовка</a:t>
            </a:r>
          </a:p>
        </p:txBody>
      </p:sp>
      <p:sp>
        <p:nvSpPr>
          <p:cNvPr id="81032"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ru-RU"/>
              <a:t>Образец подзаголовка</a:t>
            </a:r>
          </a:p>
        </p:txBody>
      </p:sp>
      <p:sp>
        <p:nvSpPr>
          <p:cNvPr id="137" name="Rectangle 137"/>
          <p:cNvSpPr>
            <a:spLocks noGrp="1" noChangeArrowheads="1"/>
          </p:cNvSpPr>
          <p:nvPr>
            <p:ph type="dt" sz="quarter" idx="10"/>
          </p:nvPr>
        </p:nvSpPr>
        <p:spPr/>
        <p:txBody>
          <a:bodyPr/>
          <a:lstStyle>
            <a:lvl1pPr>
              <a:defRPr/>
            </a:lvl1pPr>
          </a:lstStyle>
          <a:p>
            <a:pPr>
              <a:defRPr/>
            </a:pPr>
            <a:endParaRPr lang="ru-RU"/>
          </a:p>
        </p:txBody>
      </p:sp>
      <p:sp>
        <p:nvSpPr>
          <p:cNvPr id="138" name="Rectangle 138"/>
          <p:cNvSpPr>
            <a:spLocks noGrp="1" noChangeArrowheads="1"/>
          </p:cNvSpPr>
          <p:nvPr>
            <p:ph type="ftr" sz="quarter" idx="11"/>
          </p:nvPr>
        </p:nvSpPr>
        <p:spPr/>
        <p:txBody>
          <a:bodyPr/>
          <a:lstStyle>
            <a:lvl1pPr>
              <a:defRPr/>
            </a:lvl1pPr>
          </a:lstStyle>
          <a:p>
            <a:pPr>
              <a:defRPr/>
            </a:pPr>
            <a:endParaRPr lang="ru-RU"/>
          </a:p>
        </p:txBody>
      </p:sp>
      <p:sp>
        <p:nvSpPr>
          <p:cNvPr id="139" name="Rectangle 139"/>
          <p:cNvSpPr>
            <a:spLocks noGrp="1" noChangeArrowheads="1"/>
          </p:cNvSpPr>
          <p:nvPr>
            <p:ph type="sldNum" sz="quarter" idx="12"/>
          </p:nvPr>
        </p:nvSpPr>
        <p:spPr/>
        <p:txBody>
          <a:bodyPr/>
          <a:lstStyle>
            <a:lvl1pPr>
              <a:defRPr/>
            </a:lvl1pPr>
          </a:lstStyle>
          <a:p>
            <a:pPr>
              <a:defRPr/>
            </a:pPr>
            <a:fld id="{AF14B251-80AB-4C35-84DD-70CF6209DA08}" type="slidenum">
              <a:rPr lang="ru-RU"/>
              <a:pPr>
                <a:defRPr/>
              </a:pPr>
              <a:t>‹#›</a:t>
            </a:fld>
            <a:endParaRPr lang="ru-RU"/>
          </a:p>
        </p:txBody>
      </p:sp>
    </p:spTree>
  </p:cSld>
  <p:clrMapOvr>
    <a:masterClrMapping/>
  </p:clrMapOvr>
  <p:transition/>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9"/>
          <p:cNvSpPr>
            <a:spLocks noGrp="1" noChangeArrowheads="1"/>
          </p:cNvSpPr>
          <p:nvPr>
            <p:ph type="dt" sz="half" idx="10"/>
          </p:nvPr>
        </p:nvSpPr>
        <p:spPr>
          <a:ln/>
        </p:spPr>
        <p:txBody>
          <a:bodyPr/>
          <a:lstStyle>
            <a:lvl1pPr>
              <a:defRPr/>
            </a:lvl1pPr>
          </a:lstStyle>
          <a:p>
            <a:pPr>
              <a:defRPr/>
            </a:pPr>
            <a:endParaRPr lang="ru-RU"/>
          </a:p>
        </p:txBody>
      </p:sp>
      <p:sp>
        <p:nvSpPr>
          <p:cNvPr id="5" name="Rectangle 140"/>
          <p:cNvSpPr>
            <a:spLocks noGrp="1" noChangeArrowheads="1"/>
          </p:cNvSpPr>
          <p:nvPr>
            <p:ph type="ftr" sz="quarter" idx="11"/>
          </p:nvPr>
        </p:nvSpPr>
        <p:spPr>
          <a:ln/>
        </p:spPr>
        <p:txBody>
          <a:bodyPr/>
          <a:lstStyle>
            <a:lvl1pPr>
              <a:defRPr/>
            </a:lvl1pPr>
          </a:lstStyle>
          <a:p>
            <a:pPr>
              <a:defRPr/>
            </a:pPr>
            <a:endParaRPr lang="ru-RU"/>
          </a:p>
        </p:txBody>
      </p:sp>
      <p:sp>
        <p:nvSpPr>
          <p:cNvPr id="6" name="Rectangle 141"/>
          <p:cNvSpPr>
            <a:spLocks noGrp="1" noChangeArrowheads="1"/>
          </p:cNvSpPr>
          <p:nvPr>
            <p:ph type="sldNum" sz="quarter" idx="12"/>
          </p:nvPr>
        </p:nvSpPr>
        <p:spPr>
          <a:ln/>
        </p:spPr>
        <p:txBody>
          <a:bodyPr/>
          <a:lstStyle>
            <a:lvl1pPr>
              <a:defRPr/>
            </a:lvl1pPr>
          </a:lstStyle>
          <a:p>
            <a:pPr>
              <a:defRPr/>
            </a:pPr>
            <a:fld id="{238A8DCE-4764-4480-83FF-2AAE47462E92}" type="slidenum">
              <a:rPr lang="ru-RU"/>
              <a:pPr>
                <a:defRPr/>
              </a:pPr>
              <a:t>‹#›</a:t>
            </a:fld>
            <a:endParaRPr lang="ru-RU"/>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39"/>
          <p:cNvSpPr>
            <a:spLocks noGrp="1" noChangeArrowheads="1"/>
          </p:cNvSpPr>
          <p:nvPr>
            <p:ph type="dt" sz="half" idx="10"/>
          </p:nvPr>
        </p:nvSpPr>
        <p:spPr>
          <a:ln/>
        </p:spPr>
        <p:txBody>
          <a:bodyPr/>
          <a:lstStyle>
            <a:lvl1pPr>
              <a:defRPr/>
            </a:lvl1pPr>
          </a:lstStyle>
          <a:p>
            <a:pPr>
              <a:defRPr/>
            </a:pPr>
            <a:endParaRPr lang="ru-RU"/>
          </a:p>
        </p:txBody>
      </p:sp>
      <p:sp>
        <p:nvSpPr>
          <p:cNvPr id="5" name="Rectangle 140"/>
          <p:cNvSpPr>
            <a:spLocks noGrp="1" noChangeArrowheads="1"/>
          </p:cNvSpPr>
          <p:nvPr>
            <p:ph type="ftr" sz="quarter" idx="11"/>
          </p:nvPr>
        </p:nvSpPr>
        <p:spPr>
          <a:ln/>
        </p:spPr>
        <p:txBody>
          <a:bodyPr/>
          <a:lstStyle>
            <a:lvl1pPr>
              <a:defRPr/>
            </a:lvl1pPr>
          </a:lstStyle>
          <a:p>
            <a:pPr>
              <a:defRPr/>
            </a:pPr>
            <a:endParaRPr lang="ru-RU"/>
          </a:p>
        </p:txBody>
      </p:sp>
      <p:sp>
        <p:nvSpPr>
          <p:cNvPr id="6" name="Rectangle 141"/>
          <p:cNvSpPr>
            <a:spLocks noGrp="1" noChangeArrowheads="1"/>
          </p:cNvSpPr>
          <p:nvPr>
            <p:ph type="sldNum" sz="quarter" idx="12"/>
          </p:nvPr>
        </p:nvSpPr>
        <p:spPr>
          <a:ln/>
        </p:spPr>
        <p:txBody>
          <a:bodyPr/>
          <a:lstStyle>
            <a:lvl1pPr>
              <a:defRPr/>
            </a:lvl1pPr>
          </a:lstStyle>
          <a:p>
            <a:pPr>
              <a:defRPr/>
            </a:pPr>
            <a:fld id="{29A37D25-3FC5-4D6C-BF8A-DD5750B3C158}" type="slidenum">
              <a:rPr lang="ru-RU"/>
              <a:pPr>
                <a:defRPr/>
              </a:pPr>
              <a:t>‹#›</a:t>
            </a:fld>
            <a:endParaRPr lang="ru-RU"/>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39"/>
          <p:cNvSpPr>
            <a:spLocks noGrp="1" noChangeArrowheads="1"/>
          </p:cNvSpPr>
          <p:nvPr>
            <p:ph type="dt" sz="half" idx="10"/>
          </p:nvPr>
        </p:nvSpPr>
        <p:spPr>
          <a:ln/>
        </p:spPr>
        <p:txBody>
          <a:bodyPr/>
          <a:lstStyle>
            <a:lvl1pPr>
              <a:defRPr/>
            </a:lvl1pPr>
          </a:lstStyle>
          <a:p>
            <a:pPr>
              <a:defRPr/>
            </a:pPr>
            <a:endParaRPr lang="ru-RU"/>
          </a:p>
        </p:txBody>
      </p:sp>
      <p:sp>
        <p:nvSpPr>
          <p:cNvPr id="6" name="Rectangle 140"/>
          <p:cNvSpPr>
            <a:spLocks noGrp="1" noChangeArrowheads="1"/>
          </p:cNvSpPr>
          <p:nvPr>
            <p:ph type="ftr" sz="quarter" idx="11"/>
          </p:nvPr>
        </p:nvSpPr>
        <p:spPr>
          <a:ln/>
        </p:spPr>
        <p:txBody>
          <a:bodyPr/>
          <a:lstStyle>
            <a:lvl1pPr>
              <a:defRPr/>
            </a:lvl1pPr>
          </a:lstStyle>
          <a:p>
            <a:pPr>
              <a:defRPr/>
            </a:pPr>
            <a:endParaRPr lang="ru-RU"/>
          </a:p>
        </p:txBody>
      </p:sp>
      <p:sp>
        <p:nvSpPr>
          <p:cNvPr id="7" name="Rectangle 141"/>
          <p:cNvSpPr>
            <a:spLocks noGrp="1" noChangeArrowheads="1"/>
          </p:cNvSpPr>
          <p:nvPr>
            <p:ph type="sldNum" sz="quarter" idx="12"/>
          </p:nvPr>
        </p:nvSpPr>
        <p:spPr>
          <a:ln/>
        </p:spPr>
        <p:txBody>
          <a:bodyPr/>
          <a:lstStyle>
            <a:lvl1pPr>
              <a:defRPr/>
            </a:lvl1pPr>
          </a:lstStyle>
          <a:p>
            <a:pPr>
              <a:defRPr/>
            </a:pPr>
            <a:fld id="{EB732AAE-371F-4862-A9B3-9733882D5D85}" type="slidenum">
              <a:rPr lang="ru-RU"/>
              <a:pPr>
                <a:defRPr/>
              </a:pPr>
              <a:t>‹#›</a:t>
            </a:fld>
            <a:endParaRPr lang="ru-RU"/>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39"/>
          <p:cNvSpPr>
            <a:spLocks noGrp="1" noChangeArrowheads="1"/>
          </p:cNvSpPr>
          <p:nvPr>
            <p:ph type="dt" sz="half" idx="10"/>
          </p:nvPr>
        </p:nvSpPr>
        <p:spPr>
          <a:ln/>
        </p:spPr>
        <p:txBody>
          <a:bodyPr/>
          <a:lstStyle>
            <a:lvl1pPr>
              <a:defRPr/>
            </a:lvl1pPr>
          </a:lstStyle>
          <a:p>
            <a:pPr>
              <a:defRPr/>
            </a:pPr>
            <a:endParaRPr lang="ru-RU"/>
          </a:p>
        </p:txBody>
      </p:sp>
      <p:sp>
        <p:nvSpPr>
          <p:cNvPr id="8" name="Rectangle 140"/>
          <p:cNvSpPr>
            <a:spLocks noGrp="1" noChangeArrowheads="1"/>
          </p:cNvSpPr>
          <p:nvPr>
            <p:ph type="ftr" sz="quarter" idx="11"/>
          </p:nvPr>
        </p:nvSpPr>
        <p:spPr>
          <a:ln/>
        </p:spPr>
        <p:txBody>
          <a:bodyPr/>
          <a:lstStyle>
            <a:lvl1pPr>
              <a:defRPr/>
            </a:lvl1pPr>
          </a:lstStyle>
          <a:p>
            <a:pPr>
              <a:defRPr/>
            </a:pPr>
            <a:endParaRPr lang="ru-RU"/>
          </a:p>
        </p:txBody>
      </p:sp>
      <p:sp>
        <p:nvSpPr>
          <p:cNvPr id="9" name="Rectangle 141"/>
          <p:cNvSpPr>
            <a:spLocks noGrp="1" noChangeArrowheads="1"/>
          </p:cNvSpPr>
          <p:nvPr>
            <p:ph type="sldNum" sz="quarter" idx="12"/>
          </p:nvPr>
        </p:nvSpPr>
        <p:spPr>
          <a:ln/>
        </p:spPr>
        <p:txBody>
          <a:bodyPr/>
          <a:lstStyle>
            <a:lvl1pPr>
              <a:defRPr/>
            </a:lvl1pPr>
          </a:lstStyle>
          <a:p>
            <a:pPr>
              <a:defRPr/>
            </a:pPr>
            <a:fld id="{37E3C893-A4BF-4943-BF1D-792E94925D22}" type="slidenum">
              <a:rPr lang="ru-RU"/>
              <a:pPr>
                <a:defRPr/>
              </a:pPr>
              <a:t>‹#›</a:t>
            </a:fld>
            <a:endParaRPr lang="ru-RU"/>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39"/>
          <p:cNvSpPr>
            <a:spLocks noGrp="1" noChangeArrowheads="1"/>
          </p:cNvSpPr>
          <p:nvPr>
            <p:ph type="dt" sz="half" idx="10"/>
          </p:nvPr>
        </p:nvSpPr>
        <p:spPr>
          <a:ln/>
        </p:spPr>
        <p:txBody>
          <a:bodyPr/>
          <a:lstStyle>
            <a:lvl1pPr>
              <a:defRPr/>
            </a:lvl1pPr>
          </a:lstStyle>
          <a:p>
            <a:pPr>
              <a:defRPr/>
            </a:pPr>
            <a:endParaRPr lang="ru-RU"/>
          </a:p>
        </p:txBody>
      </p:sp>
      <p:sp>
        <p:nvSpPr>
          <p:cNvPr id="4" name="Rectangle 140"/>
          <p:cNvSpPr>
            <a:spLocks noGrp="1" noChangeArrowheads="1"/>
          </p:cNvSpPr>
          <p:nvPr>
            <p:ph type="ftr" sz="quarter" idx="11"/>
          </p:nvPr>
        </p:nvSpPr>
        <p:spPr>
          <a:ln/>
        </p:spPr>
        <p:txBody>
          <a:bodyPr/>
          <a:lstStyle>
            <a:lvl1pPr>
              <a:defRPr/>
            </a:lvl1pPr>
          </a:lstStyle>
          <a:p>
            <a:pPr>
              <a:defRPr/>
            </a:pPr>
            <a:endParaRPr lang="ru-RU"/>
          </a:p>
        </p:txBody>
      </p:sp>
      <p:sp>
        <p:nvSpPr>
          <p:cNvPr id="5" name="Rectangle 141"/>
          <p:cNvSpPr>
            <a:spLocks noGrp="1" noChangeArrowheads="1"/>
          </p:cNvSpPr>
          <p:nvPr>
            <p:ph type="sldNum" sz="quarter" idx="12"/>
          </p:nvPr>
        </p:nvSpPr>
        <p:spPr>
          <a:ln/>
        </p:spPr>
        <p:txBody>
          <a:bodyPr/>
          <a:lstStyle>
            <a:lvl1pPr>
              <a:defRPr/>
            </a:lvl1pPr>
          </a:lstStyle>
          <a:p>
            <a:pPr>
              <a:defRPr/>
            </a:pPr>
            <a:fld id="{7BC4E40E-3894-4F2C-B1F8-7DC4B7506085}" type="slidenum">
              <a:rPr lang="ru-RU"/>
              <a:pPr>
                <a:defRPr/>
              </a:pPr>
              <a:t>‹#›</a:t>
            </a:fld>
            <a:endParaRPr lang="ru-RU"/>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endParaRPr lang="ru-RU"/>
          </a:p>
        </p:txBody>
      </p:sp>
      <p:sp>
        <p:nvSpPr>
          <p:cNvPr id="3" name="Rectangle 140"/>
          <p:cNvSpPr>
            <a:spLocks noGrp="1" noChangeArrowheads="1"/>
          </p:cNvSpPr>
          <p:nvPr>
            <p:ph type="ftr" sz="quarter" idx="11"/>
          </p:nvPr>
        </p:nvSpPr>
        <p:spPr>
          <a:ln/>
        </p:spPr>
        <p:txBody>
          <a:bodyPr/>
          <a:lstStyle>
            <a:lvl1pPr>
              <a:defRPr/>
            </a:lvl1pPr>
          </a:lstStyle>
          <a:p>
            <a:pPr>
              <a:defRPr/>
            </a:pPr>
            <a:endParaRPr lang="ru-RU"/>
          </a:p>
        </p:txBody>
      </p:sp>
      <p:sp>
        <p:nvSpPr>
          <p:cNvPr id="4" name="Rectangle 141"/>
          <p:cNvSpPr>
            <a:spLocks noGrp="1" noChangeArrowheads="1"/>
          </p:cNvSpPr>
          <p:nvPr>
            <p:ph type="sldNum" sz="quarter" idx="12"/>
          </p:nvPr>
        </p:nvSpPr>
        <p:spPr>
          <a:ln/>
        </p:spPr>
        <p:txBody>
          <a:bodyPr/>
          <a:lstStyle>
            <a:lvl1pPr>
              <a:defRPr/>
            </a:lvl1pPr>
          </a:lstStyle>
          <a:p>
            <a:pPr>
              <a:defRPr/>
            </a:pPr>
            <a:fld id="{CB9AA91A-4435-441A-8CAB-C9B75EC91FEC}" type="slidenum">
              <a:rPr lang="ru-RU"/>
              <a:pPr>
                <a:defRPr/>
              </a:pPr>
              <a:t>‹#›</a:t>
            </a:fld>
            <a:endParaRPr lang="ru-RU"/>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39"/>
          <p:cNvSpPr>
            <a:spLocks noGrp="1" noChangeArrowheads="1"/>
          </p:cNvSpPr>
          <p:nvPr>
            <p:ph type="dt" sz="half" idx="10"/>
          </p:nvPr>
        </p:nvSpPr>
        <p:spPr>
          <a:ln/>
        </p:spPr>
        <p:txBody>
          <a:bodyPr/>
          <a:lstStyle>
            <a:lvl1pPr>
              <a:defRPr/>
            </a:lvl1pPr>
          </a:lstStyle>
          <a:p>
            <a:pPr>
              <a:defRPr/>
            </a:pPr>
            <a:endParaRPr lang="ru-RU"/>
          </a:p>
        </p:txBody>
      </p:sp>
      <p:sp>
        <p:nvSpPr>
          <p:cNvPr id="6" name="Rectangle 140"/>
          <p:cNvSpPr>
            <a:spLocks noGrp="1" noChangeArrowheads="1"/>
          </p:cNvSpPr>
          <p:nvPr>
            <p:ph type="ftr" sz="quarter" idx="11"/>
          </p:nvPr>
        </p:nvSpPr>
        <p:spPr>
          <a:ln/>
        </p:spPr>
        <p:txBody>
          <a:bodyPr/>
          <a:lstStyle>
            <a:lvl1pPr>
              <a:defRPr/>
            </a:lvl1pPr>
          </a:lstStyle>
          <a:p>
            <a:pPr>
              <a:defRPr/>
            </a:pPr>
            <a:endParaRPr lang="ru-RU"/>
          </a:p>
        </p:txBody>
      </p:sp>
      <p:sp>
        <p:nvSpPr>
          <p:cNvPr id="7" name="Rectangle 141"/>
          <p:cNvSpPr>
            <a:spLocks noGrp="1" noChangeArrowheads="1"/>
          </p:cNvSpPr>
          <p:nvPr>
            <p:ph type="sldNum" sz="quarter" idx="12"/>
          </p:nvPr>
        </p:nvSpPr>
        <p:spPr>
          <a:ln/>
        </p:spPr>
        <p:txBody>
          <a:bodyPr/>
          <a:lstStyle>
            <a:lvl1pPr>
              <a:defRPr/>
            </a:lvl1pPr>
          </a:lstStyle>
          <a:p>
            <a:pPr>
              <a:defRPr/>
            </a:pPr>
            <a:fld id="{15A5E690-BA8C-4C33-8585-96BC7E3C1162}" type="slidenum">
              <a:rPr lang="ru-RU"/>
              <a:pPr>
                <a:defRPr/>
              </a:pPr>
              <a:t>‹#›</a:t>
            </a:fld>
            <a:endParaRPr lang="ru-RU"/>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39"/>
          <p:cNvSpPr>
            <a:spLocks noGrp="1" noChangeArrowheads="1"/>
          </p:cNvSpPr>
          <p:nvPr>
            <p:ph type="dt" sz="half" idx="10"/>
          </p:nvPr>
        </p:nvSpPr>
        <p:spPr>
          <a:ln/>
        </p:spPr>
        <p:txBody>
          <a:bodyPr/>
          <a:lstStyle>
            <a:lvl1pPr>
              <a:defRPr/>
            </a:lvl1pPr>
          </a:lstStyle>
          <a:p>
            <a:pPr>
              <a:defRPr/>
            </a:pPr>
            <a:endParaRPr lang="ru-RU"/>
          </a:p>
        </p:txBody>
      </p:sp>
      <p:sp>
        <p:nvSpPr>
          <p:cNvPr id="6" name="Rectangle 140"/>
          <p:cNvSpPr>
            <a:spLocks noGrp="1" noChangeArrowheads="1"/>
          </p:cNvSpPr>
          <p:nvPr>
            <p:ph type="ftr" sz="quarter" idx="11"/>
          </p:nvPr>
        </p:nvSpPr>
        <p:spPr>
          <a:ln/>
        </p:spPr>
        <p:txBody>
          <a:bodyPr/>
          <a:lstStyle>
            <a:lvl1pPr>
              <a:defRPr/>
            </a:lvl1pPr>
          </a:lstStyle>
          <a:p>
            <a:pPr>
              <a:defRPr/>
            </a:pPr>
            <a:endParaRPr lang="ru-RU"/>
          </a:p>
        </p:txBody>
      </p:sp>
      <p:sp>
        <p:nvSpPr>
          <p:cNvPr id="7" name="Rectangle 141"/>
          <p:cNvSpPr>
            <a:spLocks noGrp="1" noChangeArrowheads="1"/>
          </p:cNvSpPr>
          <p:nvPr>
            <p:ph type="sldNum" sz="quarter" idx="12"/>
          </p:nvPr>
        </p:nvSpPr>
        <p:spPr>
          <a:ln/>
        </p:spPr>
        <p:txBody>
          <a:bodyPr/>
          <a:lstStyle>
            <a:lvl1pPr>
              <a:defRPr/>
            </a:lvl1pPr>
          </a:lstStyle>
          <a:p>
            <a:pPr>
              <a:defRPr/>
            </a:pPr>
            <a:fld id="{1F067C48-F96B-457A-8511-60EC2BC15454}" type="slidenum">
              <a:rPr lang="ru-RU"/>
              <a:pPr>
                <a:defRPr/>
              </a:pPr>
              <a:t>‹#›</a:t>
            </a:fld>
            <a:endParaRPr lang="ru-RU"/>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9"/>
          <p:cNvSpPr>
            <a:spLocks noGrp="1" noChangeArrowheads="1"/>
          </p:cNvSpPr>
          <p:nvPr>
            <p:ph type="dt" sz="half" idx="10"/>
          </p:nvPr>
        </p:nvSpPr>
        <p:spPr>
          <a:ln/>
        </p:spPr>
        <p:txBody>
          <a:bodyPr/>
          <a:lstStyle>
            <a:lvl1pPr>
              <a:defRPr/>
            </a:lvl1pPr>
          </a:lstStyle>
          <a:p>
            <a:pPr>
              <a:defRPr/>
            </a:pPr>
            <a:endParaRPr lang="ru-RU"/>
          </a:p>
        </p:txBody>
      </p:sp>
      <p:sp>
        <p:nvSpPr>
          <p:cNvPr id="5" name="Rectangle 140"/>
          <p:cNvSpPr>
            <a:spLocks noGrp="1" noChangeArrowheads="1"/>
          </p:cNvSpPr>
          <p:nvPr>
            <p:ph type="ftr" sz="quarter" idx="11"/>
          </p:nvPr>
        </p:nvSpPr>
        <p:spPr>
          <a:ln/>
        </p:spPr>
        <p:txBody>
          <a:bodyPr/>
          <a:lstStyle>
            <a:lvl1pPr>
              <a:defRPr/>
            </a:lvl1pPr>
          </a:lstStyle>
          <a:p>
            <a:pPr>
              <a:defRPr/>
            </a:pPr>
            <a:endParaRPr lang="ru-RU"/>
          </a:p>
        </p:txBody>
      </p:sp>
      <p:sp>
        <p:nvSpPr>
          <p:cNvPr id="6" name="Rectangle 141"/>
          <p:cNvSpPr>
            <a:spLocks noGrp="1" noChangeArrowheads="1"/>
          </p:cNvSpPr>
          <p:nvPr>
            <p:ph type="sldNum" sz="quarter" idx="12"/>
          </p:nvPr>
        </p:nvSpPr>
        <p:spPr>
          <a:ln/>
        </p:spPr>
        <p:txBody>
          <a:bodyPr/>
          <a:lstStyle>
            <a:lvl1pPr>
              <a:defRPr/>
            </a:lvl1pPr>
          </a:lstStyle>
          <a:p>
            <a:pPr>
              <a:defRPr/>
            </a:pPr>
            <a:fld id="{DE529043-1B8C-46A2-9915-7D890D966BC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7188" y="228600"/>
            <a:ext cx="2135187" cy="58705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1625" y="228600"/>
            <a:ext cx="6253163"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2ADB3B6-3A16-429B-B798-BF0157252EBE}" type="slidenum">
              <a:rPr lang="ru-RU"/>
              <a:pPr>
                <a:defRPr/>
              </a:pPr>
              <a:t>‹#›</a:t>
            </a:fld>
            <a:endParaRPr lang="ru-RU"/>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301625"/>
            <a:ext cx="1943100" cy="57943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301625"/>
            <a:ext cx="5676900" cy="57943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9"/>
          <p:cNvSpPr>
            <a:spLocks noGrp="1" noChangeArrowheads="1"/>
          </p:cNvSpPr>
          <p:nvPr>
            <p:ph type="dt" sz="half" idx="10"/>
          </p:nvPr>
        </p:nvSpPr>
        <p:spPr>
          <a:ln/>
        </p:spPr>
        <p:txBody>
          <a:bodyPr/>
          <a:lstStyle>
            <a:lvl1pPr>
              <a:defRPr/>
            </a:lvl1pPr>
          </a:lstStyle>
          <a:p>
            <a:pPr>
              <a:defRPr/>
            </a:pPr>
            <a:endParaRPr lang="ru-RU"/>
          </a:p>
        </p:txBody>
      </p:sp>
      <p:sp>
        <p:nvSpPr>
          <p:cNvPr id="5" name="Rectangle 140"/>
          <p:cNvSpPr>
            <a:spLocks noGrp="1" noChangeArrowheads="1"/>
          </p:cNvSpPr>
          <p:nvPr>
            <p:ph type="ftr" sz="quarter" idx="11"/>
          </p:nvPr>
        </p:nvSpPr>
        <p:spPr>
          <a:ln/>
        </p:spPr>
        <p:txBody>
          <a:bodyPr/>
          <a:lstStyle>
            <a:lvl1pPr>
              <a:defRPr/>
            </a:lvl1pPr>
          </a:lstStyle>
          <a:p>
            <a:pPr>
              <a:defRPr/>
            </a:pPr>
            <a:endParaRPr lang="ru-RU"/>
          </a:p>
        </p:txBody>
      </p:sp>
      <p:sp>
        <p:nvSpPr>
          <p:cNvPr id="6" name="Rectangle 141"/>
          <p:cNvSpPr>
            <a:spLocks noGrp="1" noChangeArrowheads="1"/>
          </p:cNvSpPr>
          <p:nvPr>
            <p:ph type="sldNum" sz="quarter" idx="12"/>
          </p:nvPr>
        </p:nvSpPr>
        <p:spPr>
          <a:ln/>
        </p:spPr>
        <p:txBody>
          <a:bodyPr/>
          <a:lstStyle>
            <a:lvl1pPr>
              <a:defRPr/>
            </a:lvl1pPr>
          </a:lstStyle>
          <a:p>
            <a:pPr>
              <a:defRPr/>
            </a:pPr>
            <a:fld id="{BA2B1A3B-90A0-4A7C-8091-98753601A228}" type="slidenum">
              <a:rPr lang="ru-RU"/>
              <a:pPr>
                <a:defRPr/>
              </a:pPr>
              <a:t>‹#›</a:t>
            </a:fld>
            <a:endParaRPr lang="ru-RU"/>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ru-RU"/>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ru-RU"/>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ru-RU"/>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2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ru-RU"/>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ru-RU"/>
            </a:p>
          </p:txBody>
        </p:sp>
      </p:grpSp>
      <p:sp>
        <p:nvSpPr>
          <p:cNvPr id="83992" name="Rectangle 24"/>
          <p:cNvSpPr>
            <a:spLocks noGrp="1" noChangeArrowheads="1"/>
          </p:cNvSpPr>
          <p:nvPr>
            <p:ph type="ctrTitle" sz="quarter"/>
          </p:nvPr>
        </p:nvSpPr>
        <p:spPr>
          <a:xfrm>
            <a:off x="685800" y="1600200"/>
            <a:ext cx="7772400" cy="1828800"/>
          </a:xfrm>
        </p:spPr>
        <p:txBody>
          <a:bodyPr/>
          <a:lstStyle>
            <a:lvl1pPr>
              <a:defRPr sz="4800"/>
            </a:lvl1pPr>
          </a:lstStyle>
          <a:p>
            <a:r>
              <a:rPr lang="ru-RU"/>
              <a:t>Образец заголовка</a:t>
            </a:r>
          </a:p>
        </p:txBody>
      </p:sp>
      <p:sp>
        <p:nvSpPr>
          <p:cNvPr id="83993"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ru-RU"/>
          </a:p>
        </p:txBody>
      </p:sp>
      <p:sp>
        <p:nvSpPr>
          <p:cNvPr id="27" name="Rectangle 27"/>
          <p:cNvSpPr>
            <a:spLocks noGrp="1" noChangeArrowheads="1"/>
          </p:cNvSpPr>
          <p:nvPr>
            <p:ph type="ftr" sz="quarter" idx="11"/>
          </p:nvPr>
        </p:nvSpPr>
        <p:spPr/>
        <p:txBody>
          <a:bodyPr/>
          <a:lstStyle>
            <a:lvl1pPr>
              <a:defRPr/>
            </a:lvl1pPr>
          </a:lstStyle>
          <a:p>
            <a:pPr>
              <a:defRPr/>
            </a:pPr>
            <a:endParaRPr lang="ru-RU"/>
          </a:p>
        </p:txBody>
      </p:sp>
      <p:sp>
        <p:nvSpPr>
          <p:cNvPr id="28" name="Rectangle 28"/>
          <p:cNvSpPr>
            <a:spLocks noGrp="1" noChangeArrowheads="1"/>
          </p:cNvSpPr>
          <p:nvPr>
            <p:ph type="sldNum" sz="quarter" idx="12"/>
          </p:nvPr>
        </p:nvSpPr>
        <p:spPr/>
        <p:txBody>
          <a:bodyPr/>
          <a:lstStyle>
            <a:lvl1pPr>
              <a:defRPr/>
            </a:lvl1pPr>
          </a:lstStyle>
          <a:p>
            <a:pPr>
              <a:defRPr/>
            </a:pPr>
            <a:fld id="{19D8B525-4100-4474-9768-71E2C00FFBA0}" type="slidenum">
              <a:rPr lang="ru-RU"/>
              <a:pPr>
                <a:defRPr/>
              </a:pPr>
              <a:t>‹#›</a:t>
            </a:fld>
            <a:endParaRPr lang="ru-RU"/>
          </a:p>
        </p:txBody>
      </p:sp>
    </p:spTree>
  </p:cSld>
  <p:clrMapOvr>
    <a:masterClrMapping/>
  </p:clrMapOvr>
  <p:transition>
    <p:pull dir="rd"/>
  </p:transition>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6"/>
          <p:cNvSpPr>
            <a:spLocks noGrp="1" noChangeArrowheads="1"/>
          </p:cNvSpPr>
          <p:nvPr>
            <p:ph type="ftr" sz="quarter" idx="10"/>
          </p:nvPr>
        </p:nvSpPr>
        <p:spPr>
          <a:ln/>
        </p:spPr>
        <p:txBody>
          <a:bodyPr/>
          <a:lstStyle>
            <a:lvl1pPr>
              <a:defRPr/>
            </a:lvl1pPr>
          </a:lstStyle>
          <a:p>
            <a:pPr>
              <a:defRPr/>
            </a:pPr>
            <a:endParaRPr lang="ru-RU"/>
          </a:p>
        </p:txBody>
      </p:sp>
      <p:sp>
        <p:nvSpPr>
          <p:cNvPr id="5" name="Rectangle 27"/>
          <p:cNvSpPr>
            <a:spLocks noGrp="1" noChangeArrowheads="1"/>
          </p:cNvSpPr>
          <p:nvPr>
            <p:ph type="sldNum" sz="quarter" idx="11"/>
          </p:nvPr>
        </p:nvSpPr>
        <p:spPr>
          <a:ln/>
        </p:spPr>
        <p:txBody>
          <a:bodyPr/>
          <a:lstStyle>
            <a:lvl1pPr>
              <a:defRPr/>
            </a:lvl1pPr>
          </a:lstStyle>
          <a:p>
            <a:pPr>
              <a:defRPr/>
            </a:pPr>
            <a:fld id="{10C4AE12-FE25-400F-9EEA-DFA54958374B}" type="slidenum">
              <a:rPr lang="ru-RU"/>
              <a:pPr>
                <a:defRPr/>
              </a:pPr>
              <a:t>‹#›</a:t>
            </a:fld>
            <a:endParaRPr lang="ru-RU"/>
          </a:p>
        </p:txBody>
      </p:sp>
      <p:sp>
        <p:nvSpPr>
          <p:cNvPr id="6"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pull dir="rd"/>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6"/>
          <p:cNvSpPr>
            <a:spLocks noGrp="1" noChangeArrowheads="1"/>
          </p:cNvSpPr>
          <p:nvPr>
            <p:ph type="ftr" sz="quarter" idx="10"/>
          </p:nvPr>
        </p:nvSpPr>
        <p:spPr>
          <a:ln/>
        </p:spPr>
        <p:txBody>
          <a:bodyPr/>
          <a:lstStyle>
            <a:lvl1pPr>
              <a:defRPr/>
            </a:lvl1pPr>
          </a:lstStyle>
          <a:p>
            <a:pPr>
              <a:defRPr/>
            </a:pPr>
            <a:endParaRPr lang="ru-RU"/>
          </a:p>
        </p:txBody>
      </p:sp>
      <p:sp>
        <p:nvSpPr>
          <p:cNvPr id="5" name="Rectangle 27"/>
          <p:cNvSpPr>
            <a:spLocks noGrp="1" noChangeArrowheads="1"/>
          </p:cNvSpPr>
          <p:nvPr>
            <p:ph type="sldNum" sz="quarter" idx="11"/>
          </p:nvPr>
        </p:nvSpPr>
        <p:spPr>
          <a:ln/>
        </p:spPr>
        <p:txBody>
          <a:bodyPr/>
          <a:lstStyle>
            <a:lvl1pPr>
              <a:defRPr/>
            </a:lvl1pPr>
          </a:lstStyle>
          <a:p>
            <a:pPr>
              <a:defRPr/>
            </a:pPr>
            <a:fld id="{B89087A1-0CFF-4A96-84B7-C6D7E48E632E}" type="slidenum">
              <a:rPr lang="ru-RU"/>
              <a:pPr>
                <a:defRPr/>
              </a:pPr>
              <a:t>‹#›</a:t>
            </a:fld>
            <a:endParaRPr lang="ru-RU"/>
          </a:p>
        </p:txBody>
      </p:sp>
      <p:sp>
        <p:nvSpPr>
          <p:cNvPr id="6"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pull dir="rd"/>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6"/>
          <p:cNvSpPr>
            <a:spLocks noGrp="1" noChangeArrowheads="1"/>
          </p:cNvSpPr>
          <p:nvPr>
            <p:ph type="ftr" sz="quarter" idx="10"/>
          </p:nvPr>
        </p:nvSpPr>
        <p:spPr>
          <a:ln/>
        </p:spPr>
        <p:txBody>
          <a:bodyPr/>
          <a:lstStyle>
            <a:lvl1pPr>
              <a:defRPr/>
            </a:lvl1pPr>
          </a:lstStyle>
          <a:p>
            <a:pPr>
              <a:defRPr/>
            </a:pPr>
            <a:endParaRPr lang="ru-RU"/>
          </a:p>
        </p:txBody>
      </p:sp>
      <p:sp>
        <p:nvSpPr>
          <p:cNvPr id="6" name="Rectangle 27"/>
          <p:cNvSpPr>
            <a:spLocks noGrp="1" noChangeArrowheads="1"/>
          </p:cNvSpPr>
          <p:nvPr>
            <p:ph type="sldNum" sz="quarter" idx="11"/>
          </p:nvPr>
        </p:nvSpPr>
        <p:spPr>
          <a:ln/>
        </p:spPr>
        <p:txBody>
          <a:bodyPr/>
          <a:lstStyle>
            <a:lvl1pPr>
              <a:defRPr/>
            </a:lvl1pPr>
          </a:lstStyle>
          <a:p>
            <a:pPr>
              <a:defRPr/>
            </a:pPr>
            <a:fld id="{9D267A9B-D7BC-452A-AE2F-5C4EF32A06DB}" type="slidenum">
              <a:rPr lang="ru-RU"/>
              <a:pPr>
                <a:defRPr/>
              </a:pPr>
              <a:t>‹#›</a:t>
            </a:fld>
            <a:endParaRPr lang="ru-RU"/>
          </a:p>
        </p:txBody>
      </p:sp>
      <p:sp>
        <p:nvSpPr>
          <p:cNvPr id="7"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pull dir="rd"/>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6"/>
          <p:cNvSpPr>
            <a:spLocks noGrp="1" noChangeArrowheads="1"/>
          </p:cNvSpPr>
          <p:nvPr>
            <p:ph type="ftr" sz="quarter" idx="10"/>
          </p:nvPr>
        </p:nvSpPr>
        <p:spPr>
          <a:ln/>
        </p:spPr>
        <p:txBody>
          <a:bodyPr/>
          <a:lstStyle>
            <a:lvl1pPr>
              <a:defRPr/>
            </a:lvl1pPr>
          </a:lstStyle>
          <a:p>
            <a:pPr>
              <a:defRPr/>
            </a:pPr>
            <a:endParaRPr lang="ru-RU"/>
          </a:p>
        </p:txBody>
      </p:sp>
      <p:sp>
        <p:nvSpPr>
          <p:cNvPr id="8" name="Rectangle 27"/>
          <p:cNvSpPr>
            <a:spLocks noGrp="1" noChangeArrowheads="1"/>
          </p:cNvSpPr>
          <p:nvPr>
            <p:ph type="sldNum" sz="quarter" idx="11"/>
          </p:nvPr>
        </p:nvSpPr>
        <p:spPr>
          <a:ln/>
        </p:spPr>
        <p:txBody>
          <a:bodyPr/>
          <a:lstStyle>
            <a:lvl1pPr>
              <a:defRPr/>
            </a:lvl1pPr>
          </a:lstStyle>
          <a:p>
            <a:pPr>
              <a:defRPr/>
            </a:pPr>
            <a:fld id="{32C6E87A-07C7-4A41-B38A-8ACF07FC1A26}" type="slidenum">
              <a:rPr lang="ru-RU"/>
              <a:pPr>
                <a:defRPr/>
              </a:pPr>
              <a:t>‹#›</a:t>
            </a:fld>
            <a:endParaRPr lang="ru-RU"/>
          </a:p>
        </p:txBody>
      </p:sp>
      <p:sp>
        <p:nvSpPr>
          <p:cNvPr id="9"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pull dir="rd"/>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6"/>
          <p:cNvSpPr>
            <a:spLocks noGrp="1" noChangeArrowheads="1"/>
          </p:cNvSpPr>
          <p:nvPr>
            <p:ph type="ftr" sz="quarter" idx="10"/>
          </p:nvPr>
        </p:nvSpPr>
        <p:spPr>
          <a:ln/>
        </p:spPr>
        <p:txBody>
          <a:bodyPr/>
          <a:lstStyle>
            <a:lvl1pPr>
              <a:defRPr/>
            </a:lvl1pPr>
          </a:lstStyle>
          <a:p>
            <a:pPr>
              <a:defRPr/>
            </a:pPr>
            <a:endParaRPr lang="ru-RU"/>
          </a:p>
        </p:txBody>
      </p:sp>
      <p:sp>
        <p:nvSpPr>
          <p:cNvPr id="4" name="Rectangle 27"/>
          <p:cNvSpPr>
            <a:spLocks noGrp="1" noChangeArrowheads="1"/>
          </p:cNvSpPr>
          <p:nvPr>
            <p:ph type="sldNum" sz="quarter" idx="11"/>
          </p:nvPr>
        </p:nvSpPr>
        <p:spPr>
          <a:ln/>
        </p:spPr>
        <p:txBody>
          <a:bodyPr/>
          <a:lstStyle>
            <a:lvl1pPr>
              <a:defRPr/>
            </a:lvl1pPr>
          </a:lstStyle>
          <a:p>
            <a:pPr>
              <a:defRPr/>
            </a:pPr>
            <a:fld id="{2252EB3F-538F-4A05-8E1A-6CF13A605287}" type="slidenum">
              <a:rPr lang="ru-RU"/>
              <a:pPr>
                <a:defRPr/>
              </a:pPr>
              <a:t>‹#›</a:t>
            </a:fld>
            <a:endParaRPr lang="ru-RU"/>
          </a:p>
        </p:txBody>
      </p:sp>
      <p:sp>
        <p:nvSpPr>
          <p:cNvPr id="5"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pull dir="rd"/>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ru-RU"/>
          </a:p>
        </p:txBody>
      </p:sp>
      <p:sp>
        <p:nvSpPr>
          <p:cNvPr id="3" name="Rectangle 27"/>
          <p:cNvSpPr>
            <a:spLocks noGrp="1" noChangeArrowheads="1"/>
          </p:cNvSpPr>
          <p:nvPr>
            <p:ph type="sldNum" sz="quarter" idx="11"/>
          </p:nvPr>
        </p:nvSpPr>
        <p:spPr>
          <a:ln/>
        </p:spPr>
        <p:txBody>
          <a:bodyPr/>
          <a:lstStyle>
            <a:lvl1pPr>
              <a:defRPr/>
            </a:lvl1pPr>
          </a:lstStyle>
          <a:p>
            <a:pPr>
              <a:defRPr/>
            </a:pPr>
            <a:fld id="{34F8AA57-15D6-4420-AC67-FA9053D91EA4}" type="slidenum">
              <a:rPr lang="ru-RU"/>
              <a:pPr>
                <a:defRPr/>
              </a:pPr>
              <a:t>‹#›</a:t>
            </a:fld>
            <a:endParaRPr lang="ru-RU"/>
          </a:p>
        </p:txBody>
      </p:sp>
      <p:sp>
        <p:nvSpPr>
          <p:cNvPr id="4"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pull dir="rd"/>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6"/>
          <p:cNvSpPr>
            <a:spLocks noGrp="1" noChangeArrowheads="1"/>
          </p:cNvSpPr>
          <p:nvPr>
            <p:ph type="ftr" sz="quarter" idx="10"/>
          </p:nvPr>
        </p:nvSpPr>
        <p:spPr>
          <a:ln/>
        </p:spPr>
        <p:txBody>
          <a:bodyPr/>
          <a:lstStyle>
            <a:lvl1pPr>
              <a:defRPr/>
            </a:lvl1pPr>
          </a:lstStyle>
          <a:p>
            <a:pPr>
              <a:defRPr/>
            </a:pPr>
            <a:endParaRPr lang="ru-RU"/>
          </a:p>
        </p:txBody>
      </p:sp>
      <p:sp>
        <p:nvSpPr>
          <p:cNvPr id="6" name="Rectangle 27"/>
          <p:cNvSpPr>
            <a:spLocks noGrp="1" noChangeArrowheads="1"/>
          </p:cNvSpPr>
          <p:nvPr>
            <p:ph type="sldNum" sz="quarter" idx="11"/>
          </p:nvPr>
        </p:nvSpPr>
        <p:spPr>
          <a:ln/>
        </p:spPr>
        <p:txBody>
          <a:bodyPr/>
          <a:lstStyle>
            <a:lvl1pPr>
              <a:defRPr/>
            </a:lvl1pPr>
          </a:lstStyle>
          <a:p>
            <a:pPr>
              <a:defRPr/>
            </a:pPr>
            <a:fld id="{BB0CC43F-A5DB-47E3-ADAC-ED5354678628}" type="slidenum">
              <a:rPr lang="ru-RU"/>
              <a:pPr>
                <a:defRPr/>
              </a:pPr>
              <a:t>‹#›</a:t>
            </a:fld>
            <a:endParaRPr lang="ru-RU"/>
          </a:p>
        </p:txBody>
      </p:sp>
      <p:sp>
        <p:nvSpPr>
          <p:cNvPr id="7"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pull dir="rd"/>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6"/>
          <p:cNvSpPr>
            <a:spLocks noGrp="1" noChangeArrowheads="1"/>
          </p:cNvSpPr>
          <p:nvPr>
            <p:ph type="ftr" sz="quarter" idx="10"/>
          </p:nvPr>
        </p:nvSpPr>
        <p:spPr>
          <a:ln/>
        </p:spPr>
        <p:txBody>
          <a:bodyPr/>
          <a:lstStyle>
            <a:lvl1pPr>
              <a:defRPr/>
            </a:lvl1pPr>
          </a:lstStyle>
          <a:p>
            <a:pPr>
              <a:defRPr/>
            </a:pPr>
            <a:endParaRPr lang="ru-RU"/>
          </a:p>
        </p:txBody>
      </p:sp>
      <p:sp>
        <p:nvSpPr>
          <p:cNvPr id="6" name="Rectangle 27"/>
          <p:cNvSpPr>
            <a:spLocks noGrp="1" noChangeArrowheads="1"/>
          </p:cNvSpPr>
          <p:nvPr>
            <p:ph type="sldNum" sz="quarter" idx="11"/>
          </p:nvPr>
        </p:nvSpPr>
        <p:spPr>
          <a:ln/>
        </p:spPr>
        <p:txBody>
          <a:bodyPr/>
          <a:lstStyle>
            <a:lvl1pPr>
              <a:defRPr/>
            </a:lvl1pPr>
          </a:lstStyle>
          <a:p>
            <a:pPr>
              <a:defRPr/>
            </a:pPr>
            <a:fld id="{451EA1FE-ED32-4CA6-8E8F-BFA50368E190}" type="slidenum">
              <a:rPr lang="ru-RU"/>
              <a:pPr>
                <a:defRPr/>
              </a:pPr>
              <a:t>‹#›</a:t>
            </a:fld>
            <a:endParaRPr lang="ru-RU"/>
          </a:p>
        </p:txBody>
      </p:sp>
      <p:sp>
        <p:nvSpPr>
          <p:cNvPr id="7"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81000" y="457200"/>
            <a:ext cx="8397875" cy="5562600"/>
            <a:chOff x="240" y="288"/>
            <a:chExt cx="5290" cy="3504"/>
          </a:xfrm>
        </p:grpSpPr>
        <p:sp>
          <p:nvSpPr>
            <p:cNvPr id="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a:defRPr/>
              </a:pPr>
              <a:endParaRPr lang="ru-RU" sz="2400">
                <a:latin typeface="Times New Roman" pitchFamily="18" charset="0"/>
              </a:endParaRPr>
            </a:p>
          </p:txBody>
        </p:sp>
        <p:sp>
          <p:nvSpPr>
            <p:cNvPr id="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a:defRPr/>
              </a:pPr>
              <a:endParaRPr lang="ru-RU" sz="2400">
                <a:latin typeface="Times New Roman" pitchFamily="18" charset="0"/>
              </a:endParaRPr>
            </a:p>
          </p:txBody>
        </p:sp>
        <p:sp>
          <p:nvSpPr>
            <p:cNvPr id="7" name="Line 5"/>
            <p:cNvSpPr>
              <a:spLocks noChangeShapeType="1"/>
            </p:cNvSpPr>
            <p:nvPr/>
          </p:nvSpPr>
          <p:spPr bwMode="auto">
            <a:xfrm>
              <a:off x="576" y="2256"/>
              <a:ext cx="4608" cy="0"/>
            </a:xfrm>
            <a:prstGeom prst="line">
              <a:avLst/>
            </a:prstGeom>
            <a:noFill/>
            <a:ln w="19050">
              <a:solidFill>
                <a:schemeClr val="accent2"/>
              </a:solidFill>
              <a:round/>
              <a:headEnd/>
              <a:tailEnd/>
            </a:ln>
            <a:effectLst/>
          </p:spPr>
          <p:txBody>
            <a:bodyPr wrap="none" anchor="ctr"/>
            <a:lstStyle/>
            <a:p>
              <a:pPr>
                <a:defRPr/>
              </a:pPr>
              <a:endParaRPr lang="ru-RU"/>
            </a:p>
          </p:txBody>
        </p:sp>
      </p:grpSp>
      <p:sp>
        <p:nvSpPr>
          <p:cNvPr id="39942" name="Rectangle 6"/>
          <p:cNvSpPr>
            <a:spLocks noGrp="1" noChangeArrowheads="1"/>
          </p:cNvSpPr>
          <p:nvPr>
            <p:ph type="ctrTitle"/>
          </p:nvPr>
        </p:nvSpPr>
        <p:spPr>
          <a:xfrm>
            <a:off x="1219200" y="838200"/>
            <a:ext cx="6781800" cy="2559050"/>
          </a:xfrm>
        </p:spPr>
        <p:txBody>
          <a:bodyPr anchorCtr="1"/>
          <a:lstStyle>
            <a:lvl1pPr algn="ctr">
              <a:defRPr sz="6200"/>
            </a:lvl1pPr>
          </a:lstStyle>
          <a:p>
            <a:r>
              <a:rPr lang="ru-RU"/>
              <a:t>Образец заголовка</a:t>
            </a:r>
          </a:p>
        </p:txBody>
      </p:sp>
      <p:sp>
        <p:nvSpPr>
          <p:cNvPr id="39943"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r>
              <a:rPr lang="ru-RU"/>
              <a:t>Образец подзаголовка</a:t>
            </a:r>
          </a:p>
        </p:txBody>
      </p:sp>
      <p:sp>
        <p:nvSpPr>
          <p:cNvPr id="8" name="Rectangle 8"/>
          <p:cNvSpPr>
            <a:spLocks noGrp="1" noChangeArrowheads="1"/>
          </p:cNvSpPr>
          <p:nvPr>
            <p:ph type="dt" sz="half" idx="10"/>
          </p:nvPr>
        </p:nvSpPr>
        <p:spPr>
          <a:xfrm>
            <a:off x="536575" y="6248400"/>
            <a:ext cx="2054225" cy="457200"/>
          </a:xfrm>
        </p:spPr>
        <p:txBody>
          <a:bodyPr/>
          <a:lstStyle>
            <a:lvl1pPr>
              <a:defRPr/>
            </a:lvl1pPr>
          </a:lstStyle>
          <a:p>
            <a:pPr>
              <a:defRPr/>
            </a:pPr>
            <a:endParaRPr lang="ru-RU"/>
          </a:p>
        </p:txBody>
      </p:sp>
      <p:sp>
        <p:nvSpPr>
          <p:cNvPr id="9" name="Rectangle 9"/>
          <p:cNvSpPr>
            <a:spLocks noGrp="1" noChangeArrowheads="1"/>
          </p:cNvSpPr>
          <p:nvPr>
            <p:ph type="ftr" sz="quarter" idx="11"/>
          </p:nvPr>
        </p:nvSpPr>
        <p:spPr>
          <a:xfrm>
            <a:off x="3251200" y="6248400"/>
            <a:ext cx="2887663" cy="457200"/>
          </a:xfrm>
        </p:spPr>
        <p:txBody>
          <a:bodyPr/>
          <a:lstStyle>
            <a:lvl1pPr>
              <a:defRPr/>
            </a:lvl1pPr>
          </a:lstStyle>
          <a:p>
            <a:pPr>
              <a:defRPr/>
            </a:pPr>
            <a:endParaRPr lang="ru-RU"/>
          </a:p>
        </p:txBody>
      </p:sp>
      <p:sp>
        <p:nvSpPr>
          <p:cNvPr id="10" name="Rectangle 10"/>
          <p:cNvSpPr>
            <a:spLocks noGrp="1" noChangeArrowheads="1"/>
          </p:cNvSpPr>
          <p:nvPr>
            <p:ph type="sldNum" sz="quarter" idx="12"/>
          </p:nvPr>
        </p:nvSpPr>
        <p:spPr>
          <a:xfrm>
            <a:off x="6788150" y="6257925"/>
            <a:ext cx="1905000" cy="457200"/>
          </a:xfrm>
        </p:spPr>
        <p:txBody>
          <a:bodyPr/>
          <a:lstStyle>
            <a:lvl1pPr>
              <a:defRPr/>
            </a:lvl1pPr>
          </a:lstStyle>
          <a:p>
            <a:pPr>
              <a:defRPr/>
            </a:pPr>
            <a:fld id="{027B45FE-F918-48D1-BCEE-CE307A58EDAE}" type="slidenum">
              <a:rPr lang="ru-RU"/>
              <a:pPr>
                <a:defRPr/>
              </a:pPr>
              <a:t>‹#›</a:t>
            </a:fld>
            <a:endParaRPr lang="ru-RU"/>
          </a:p>
        </p:txBody>
      </p:sp>
    </p:spTree>
  </p:cSld>
  <p:clrMapOvr>
    <a:masterClrMapping/>
  </p:clrMapOvr>
  <p:transition>
    <p:wheel spokes="8"/>
    <p:sndAc>
      <p:stSnd loop="1">
        <p:snd r:embed="rId1" name="drumroll.wav"/>
      </p:stSnd>
    </p:sndAc>
  </p:transition>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6"/>
          <p:cNvSpPr>
            <a:spLocks noGrp="1" noChangeArrowheads="1"/>
          </p:cNvSpPr>
          <p:nvPr>
            <p:ph type="ftr" sz="quarter" idx="10"/>
          </p:nvPr>
        </p:nvSpPr>
        <p:spPr>
          <a:ln/>
        </p:spPr>
        <p:txBody>
          <a:bodyPr/>
          <a:lstStyle>
            <a:lvl1pPr>
              <a:defRPr/>
            </a:lvl1pPr>
          </a:lstStyle>
          <a:p>
            <a:pPr>
              <a:defRPr/>
            </a:pPr>
            <a:endParaRPr lang="ru-RU"/>
          </a:p>
        </p:txBody>
      </p:sp>
      <p:sp>
        <p:nvSpPr>
          <p:cNvPr id="5" name="Rectangle 27"/>
          <p:cNvSpPr>
            <a:spLocks noGrp="1" noChangeArrowheads="1"/>
          </p:cNvSpPr>
          <p:nvPr>
            <p:ph type="sldNum" sz="quarter" idx="11"/>
          </p:nvPr>
        </p:nvSpPr>
        <p:spPr>
          <a:ln/>
        </p:spPr>
        <p:txBody>
          <a:bodyPr/>
          <a:lstStyle>
            <a:lvl1pPr>
              <a:defRPr/>
            </a:lvl1pPr>
          </a:lstStyle>
          <a:p>
            <a:pPr>
              <a:defRPr/>
            </a:pPr>
            <a:fld id="{086B55CD-8352-4B2A-9318-558E14A121A9}" type="slidenum">
              <a:rPr lang="ru-RU"/>
              <a:pPr>
                <a:defRPr/>
              </a:pPr>
              <a:t>‹#›</a:t>
            </a:fld>
            <a:endParaRPr lang="ru-RU"/>
          </a:p>
        </p:txBody>
      </p:sp>
      <p:sp>
        <p:nvSpPr>
          <p:cNvPr id="6"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pull dir="rd"/>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6"/>
          <p:cNvSpPr>
            <a:spLocks noGrp="1" noChangeArrowheads="1"/>
          </p:cNvSpPr>
          <p:nvPr>
            <p:ph type="ftr" sz="quarter" idx="10"/>
          </p:nvPr>
        </p:nvSpPr>
        <p:spPr>
          <a:ln/>
        </p:spPr>
        <p:txBody>
          <a:bodyPr/>
          <a:lstStyle>
            <a:lvl1pPr>
              <a:defRPr/>
            </a:lvl1pPr>
          </a:lstStyle>
          <a:p>
            <a:pPr>
              <a:defRPr/>
            </a:pPr>
            <a:endParaRPr lang="ru-RU"/>
          </a:p>
        </p:txBody>
      </p:sp>
      <p:sp>
        <p:nvSpPr>
          <p:cNvPr id="5" name="Rectangle 27"/>
          <p:cNvSpPr>
            <a:spLocks noGrp="1" noChangeArrowheads="1"/>
          </p:cNvSpPr>
          <p:nvPr>
            <p:ph type="sldNum" sz="quarter" idx="11"/>
          </p:nvPr>
        </p:nvSpPr>
        <p:spPr>
          <a:ln/>
        </p:spPr>
        <p:txBody>
          <a:bodyPr/>
          <a:lstStyle>
            <a:lvl1pPr>
              <a:defRPr/>
            </a:lvl1pPr>
          </a:lstStyle>
          <a:p>
            <a:pPr>
              <a:defRPr/>
            </a:pPr>
            <a:fld id="{C3A191DF-4150-4269-80B1-7B154E236564}" type="slidenum">
              <a:rPr lang="ru-RU"/>
              <a:pPr>
                <a:defRPr/>
              </a:pPr>
              <a:t>‹#›</a:t>
            </a:fld>
            <a:endParaRPr lang="ru-RU"/>
          </a:p>
        </p:txBody>
      </p:sp>
      <p:sp>
        <p:nvSpPr>
          <p:cNvPr id="6" name="Rectangle 28"/>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AA689BB3-4571-44ED-B1C0-7577DF6E7EA5}" type="slidenum">
              <a:rPr lang="ru-RU"/>
              <a:pPr>
                <a:defRPr/>
              </a:pPr>
              <a:t>‹#›</a:t>
            </a:fld>
            <a:endParaRPr lang="ru-RU"/>
          </a:p>
        </p:txBody>
      </p:sp>
    </p:spTree>
  </p:cSld>
  <p:clrMapOvr>
    <a:masterClrMapping/>
  </p:clrMapOvr>
  <p:transition>
    <p:wheel spokes="8"/>
    <p:sndAc>
      <p:stSnd loop="1">
        <p:snd r:embed="rId1" name="drumroll.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A60BFB5D-82A9-4863-9144-55CCE4584ADE}" type="slidenum">
              <a:rPr lang="ru-RU"/>
              <a:pPr>
                <a:defRPr/>
              </a:pPr>
              <a:t>‹#›</a:t>
            </a:fld>
            <a:endParaRPr lang="ru-RU"/>
          </a:p>
        </p:txBody>
      </p:sp>
    </p:spTree>
  </p:cSld>
  <p:clrMapOvr>
    <a:masterClrMapping/>
  </p:clrMapOvr>
  <p:transition>
    <p:wheel spokes="8"/>
    <p:sndAc>
      <p:stSnd loop="1">
        <p:snd r:embed="rId1" name="drumroll.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6DDCE258-F21E-448B-A4E9-5D0B844CD593}" type="slidenum">
              <a:rPr lang="ru-RU"/>
              <a:pPr>
                <a:defRPr/>
              </a:pPr>
              <a:t>‹#›</a:t>
            </a:fld>
            <a:endParaRPr lang="ru-RU"/>
          </a:p>
        </p:txBody>
      </p:sp>
    </p:spTree>
  </p:cSld>
  <p:clrMapOvr>
    <a:masterClrMapping/>
  </p:clrMapOvr>
  <p:transition>
    <p:wheel spokes="8"/>
    <p:sndAc>
      <p:stSnd loop="1">
        <p:snd r:embed="rId1" name="drumroll.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8"/>
          <p:cNvSpPr>
            <a:spLocks noGrp="1" noChangeArrowheads="1"/>
          </p:cNvSpPr>
          <p:nvPr>
            <p:ph type="dt" sz="half" idx="10"/>
          </p:nvPr>
        </p:nvSpPr>
        <p:spPr>
          <a:ln/>
        </p:spPr>
        <p:txBody>
          <a:bodyPr/>
          <a:lstStyle>
            <a:lvl1pPr>
              <a:defRPr/>
            </a:lvl1pPr>
          </a:lstStyle>
          <a:p>
            <a:pPr>
              <a:defRPr/>
            </a:pPr>
            <a:endParaRPr lang="ru-RU"/>
          </a:p>
        </p:txBody>
      </p:sp>
      <p:sp>
        <p:nvSpPr>
          <p:cNvPr id="8" name="Rectangle 9"/>
          <p:cNvSpPr>
            <a:spLocks noGrp="1" noChangeArrowheads="1"/>
          </p:cNvSpPr>
          <p:nvPr>
            <p:ph type="ftr" sz="quarter" idx="11"/>
          </p:nvPr>
        </p:nvSpPr>
        <p:spPr>
          <a:ln/>
        </p:spPr>
        <p:txBody>
          <a:bodyPr/>
          <a:lstStyle>
            <a:lvl1pPr>
              <a:defRPr/>
            </a:lvl1pPr>
          </a:lstStyle>
          <a:p>
            <a:pPr>
              <a:defRPr/>
            </a:pPr>
            <a:endParaRPr lang="ru-RU"/>
          </a:p>
        </p:txBody>
      </p:sp>
      <p:sp>
        <p:nvSpPr>
          <p:cNvPr id="9" name="Rectangle 10"/>
          <p:cNvSpPr>
            <a:spLocks noGrp="1" noChangeArrowheads="1"/>
          </p:cNvSpPr>
          <p:nvPr>
            <p:ph type="sldNum" sz="quarter" idx="12"/>
          </p:nvPr>
        </p:nvSpPr>
        <p:spPr>
          <a:ln/>
        </p:spPr>
        <p:txBody>
          <a:bodyPr/>
          <a:lstStyle>
            <a:lvl1pPr>
              <a:defRPr/>
            </a:lvl1pPr>
          </a:lstStyle>
          <a:p>
            <a:pPr>
              <a:defRPr/>
            </a:pPr>
            <a:fld id="{6BC36B82-6929-4C17-8580-8E81E421545E}" type="slidenum">
              <a:rPr lang="ru-RU"/>
              <a:pPr>
                <a:defRPr/>
              </a:pPr>
              <a:t>‹#›</a:t>
            </a:fld>
            <a:endParaRPr lang="ru-RU"/>
          </a:p>
        </p:txBody>
      </p:sp>
    </p:spTree>
  </p:cSld>
  <p:clrMapOvr>
    <a:masterClrMapping/>
  </p:clrMapOvr>
  <p:transition>
    <p:wheel spokes="8"/>
    <p:sndAc>
      <p:stSnd loop="1">
        <p:snd r:embed="rId1" name="drumroll.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8"/>
          <p:cNvSpPr>
            <a:spLocks noGrp="1" noChangeArrowheads="1"/>
          </p:cNvSpPr>
          <p:nvPr>
            <p:ph type="dt" sz="half" idx="10"/>
          </p:nvPr>
        </p:nvSpPr>
        <p:spPr>
          <a:ln/>
        </p:spPr>
        <p:txBody>
          <a:bodyPr/>
          <a:lstStyle>
            <a:lvl1pPr>
              <a:defRPr/>
            </a:lvl1pPr>
          </a:lstStyle>
          <a:p>
            <a:pPr>
              <a:defRPr/>
            </a:pPr>
            <a:endParaRPr lang="ru-RU"/>
          </a:p>
        </p:txBody>
      </p:sp>
      <p:sp>
        <p:nvSpPr>
          <p:cNvPr id="4" name="Rectangle 9"/>
          <p:cNvSpPr>
            <a:spLocks noGrp="1" noChangeArrowheads="1"/>
          </p:cNvSpPr>
          <p:nvPr>
            <p:ph type="ftr" sz="quarter" idx="11"/>
          </p:nvPr>
        </p:nvSpPr>
        <p:spPr>
          <a:ln/>
        </p:spPr>
        <p:txBody>
          <a:bodyPr/>
          <a:lstStyle>
            <a:lvl1pPr>
              <a:defRPr/>
            </a:lvl1pPr>
          </a:lstStyle>
          <a:p>
            <a:pPr>
              <a:defRPr/>
            </a:pPr>
            <a:endParaRPr lang="ru-RU"/>
          </a:p>
        </p:txBody>
      </p:sp>
      <p:sp>
        <p:nvSpPr>
          <p:cNvPr id="5" name="Rectangle 10"/>
          <p:cNvSpPr>
            <a:spLocks noGrp="1" noChangeArrowheads="1"/>
          </p:cNvSpPr>
          <p:nvPr>
            <p:ph type="sldNum" sz="quarter" idx="12"/>
          </p:nvPr>
        </p:nvSpPr>
        <p:spPr>
          <a:ln/>
        </p:spPr>
        <p:txBody>
          <a:bodyPr/>
          <a:lstStyle>
            <a:lvl1pPr>
              <a:defRPr/>
            </a:lvl1pPr>
          </a:lstStyle>
          <a:p>
            <a:pPr>
              <a:defRPr/>
            </a:pPr>
            <a:fld id="{9CE1B6D5-62C1-4374-BBDD-4F45BF3C0C08}" type="slidenum">
              <a:rPr lang="ru-RU"/>
              <a:pPr>
                <a:defRPr/>
              </a:pPr>
              <a:t>‹#›</a:t>
            </a:fld>
            <a:endParaRPr lang="ru-RU"/>
          </a:p>
        </p:txBody>
      </p:sp>
    </p:spTree>
  </p:cSld>
  <p:clrMapOvr>
    <a:masterClrMapping/>
  </p:clrMapOvr>
  <p:transition>
    <p:wheel spokes="8"/>
    <p:sndAc>
      <p:stSnd loop="1">
        <p:snd r:embed="rId1" name="drumroll.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ru-RU"/>
          </a:p>
        </p:txBody>
      </p:sp>
      <p:sp>
        <p:nvSpPr>
          <p:cNvPr id="3" name="Rectangle 9"/>
          <p:cNvSpPr>
            <a:spLocks noGrp="1" noChangeArrowheads="1"/>
          </p:cNvSpPr>
          <p:nvPr>
            <p:ph type="ftr" sz="quarter" idx="11"/>
          </p:nvPr>
        </p:nvSpPr>
        <p:spPr>
          <a:ln/>
        </p:spPr>
        <p:txBody>
          <a:bodyPr/>
          <a:lstStyle>
            <a:lvl1pPr>
              <a:defRPr/>
            </a:lvl1pPr>
          </a:lstStyle>
          <a:p>
            <a:pPr>
              <a:defRPr/>
            </a:pPr>
            <a:endParaRPr lang="ru-RU"/>
          </a:p>
        </p:txBody>
      </p:sp>
      <p:sp>
        <p:nvSpPr>
          <p:cNvPr id="4" name="Rectangle 10"/>
          <p:cNvSpPr>
            <a:spLocks noGrp="1" noChangeArrowheads="1"/>
          </p:cNvSpPr>
          <p:nvPr>
            <p:ph type="sldNum" sz="quarter" idx="12"/>
          </p:nvPr>
        </p:nvSpPr>
        <p:spPr>
          <a:ln/>
        </p:spPr>
        <p:txBody>
          <a:bodyPr/>
          <a:lstStyle>
            <a:lvl1pPr>
              <a:defRPr/>
            </a:lvl1pPr>
          </a:lstStyle>
          <a:p>
            <a:pPr>
              <a:defRPr/>
            </a:pPr>
            <a:fld id="{4B2E6C06-6C68-4548-A6F5-B1E57A65A179}" type="slidenum">
              <a:rPr lang="ru-RU"/>
              <a:pPr>
                <a:defRPr/>
              </a:pPr>
              <a:t>‹#›</a:t>
            </a:fld>
            <a:endParaRPr lang="ru-RU"/>
          </a:p>
        </p:txBody>
      </p:sp>
    </p:spTree>
  </p:cSld>
  <p:clrMapOvr>
    <a:masterClrMapping/>
  </p:clrMapOvr>
  <p:transition>
    <p:wheel spokes="8"/>
    <p:sndAc>
      <p:stSnd loop="1">
        <p:snd r:embed="rId1" name="drumroll.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FD66FD77-EE71-4B30-B431-B910EEF33774}" type="slidenum">
              <a:rPr lang="ru-RU"/>
              <a:pPr>
                <a:defRPr/>
              </a:pPr>
              <a:t>‹#›</a:t>
            </a:fld>
            <a:endParaRPr lang="ru-RU"/>
          </a:p>
        </p:txBody>
      </p:sp>
    </p:spTree>
  </p:cSld>
  <p:clrMapOvr>
    <a:masterClrMapping/>
  </p:clrMapOvr>
  <p:transition>
    <p:wheel spokes="8"/>
    <p:sndAc>
      <p:stSnd loop="1">
        <p:snd r:embed="rId1" name="drumroll.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BAAECAD-1D66-4850-85D3-1F562573C9E4}"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5B19D134-3B1C-4314-9DD2-0AD2EB72B117}" type="slidenum">
              <a:rPr lang="ru-RU"/>
              <a:pPr>
                <a:defRPr/>
              </a:pPr>
              <a:t>‹#›</a:t>
            </a:fld>
            <a:endParaRPr lang="ru-RU"/>
          </a:p>
        </p:txBody>
      </p:sp>
    </p:spTree>
  </p:cSld>
  <p:clrMapOvr>
    <a:masterClrMapping/>
  </p:clrMapOvr>
  <p:transition>
    <p:wheel spokes="8"/>
    <p:sndAc>
      <p:stSnd loop="1">
        <p:snd r:embed="rId1" name="drumroll.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77CDAF95-472C-4115-8213-FF988A53F628}" type="slidenum">
              <a:rPr lang="ru-RU"/>
              <a:pPr>
                <a:defRPr/>
              </a:pPr>
              <a:t>‹#›</a:t>
            </a:fld>
            <a:endParaRPr lang="ru-RU"/>
          </a:p>
        </p:txBody>
      </p:sp>
    </p:spTree>
  </p:cSld>
  <p:clrMapOvr>
    <a:masterClrMapping/>
  </p:clrMapOvr>
  <p:transition>
    <p:wheel spokes="8"/>
    <p:sndAc>
      <p:stSnd loop="1">
        <p:snd r:embed="rId1" name="drumroll.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48450" y="473075"/>
            <a:ext cx="2038350" cy="53943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3400" y="473075"/>
            <a:ext cx="5962650" cy="53943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4DD9E3F2-C984-4861-8A82-10FFFC32E3D8}" type="slidenum">
              <a:rPr lang="ru-RU"/>
              <a:pPr>
                <a:defRPr/>
              </a:pPr>
              <a:t>‹#›</a:t>
            </a:fld>
            <a:endParaRPr lang="ru-RU"/>
          </a:p>
        </p:txBody>
      </p:sp>
    </p:spTree>
  </p:cSld>
  <p:clrMapOvr>
    <a:masterClrMapping/>
  </p:clrMapOvr>
  <p:transition>
    <p:wheel spokes="8"/>
    <p:sndAc>
      <p:stSnd loop="1">
        <p:snd r:embed="rId1" name="drumroll.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ru-RU"/>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ru-RU"/>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ru-RU"/>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ru-RU"/>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ru-RU"/>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ru-RU"/>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ru-RU"/>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ru-RU"/>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ru-RU"/>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ru-RU"/>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ru-RU"/>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ru-RU"/>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ru-RU"/>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ru-RU"/>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ru-RU"/>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ru-RU"/>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ru-RU"/>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ru-RU"/>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ru-RU"/>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ru-RU"/>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ru-RU"/>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ru-RU"/>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grpSp>
        </p:grpSp>
      </p:grpSp>
      <p:sp>
        <p:nvSpPr>
          <p:cNvPr id="4614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ru-RU"/>
              <a:t>Образец заголовка</a:t>
            </a:r>
          </a:p>
        </p:txBody>
      </p:sp>
      <p:sp>
        <p:nvSpPr>
          <p:cNvPr id="4614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ru-RU"/>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9907E3A2-A268-4AE4-8A69-FEB24E5A0CB7}" type="slidenum">
              <a:rPr lang="ru-RU"/>
              <a:pPr>
                <a:defRPr/>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9EA4464D-7D4C-4103-9B00-FEDDBD1514CB}" type="slidenum">
              <a:rPr lang="ru-RU"/>
              <a:pPr>
                <a:defRPr/>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AC5145BD-DD28-41D9-B0F2-2A43A267B320}" type="slidenum">
              <a:rPr lang="ru-RU"/>
              <a:pPr>
                <a:defRPr/>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D5D7A251-29AE-48B4-8A77-EEAD4006A4B4}" type="slidenum">
              <a:rPr lang="ru-RU"/>
              <a:pPr>
                <a:defRPr/>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9"/>
          <p:cNvSpPr>
            <a:spLocks noGrp="1" noChangeArrowheads="1"/>
          </p:cNvSpPr>
          <p:nvPr>
            <p:ph type="dt" sz="half" idx="10"/>
          </p:nvPr>
        </p:nvSpPr>
        <p:spPr>
          <a:ln/>
        </p:spPr>
        <p:txBody>
          <a:bodyPr/>
          <a:lstStyle>
            <a:lvl1pPr>
              <a:defRPr/>
            </a:lvl1pPr>
          </a:lstStyle>
          <a:p>
            <a:pPr>
              <a:defRPr/>
            </a:pPr>
            <a:endParaRPr lang="ru-RU"/>
          </a:p>
        </p:txBody>
      </p:sp>
      <p:sp>
        <p:nvSpPr>
          <p:cNvPr id="8" name="Rectangle 70"/>
          <p:cNvSpPr>
            <a:spLocks noGrp="1" noChangeArrowheads="1"/>
          </p:cNvSpPr>
          <p:nvPr>
            <p:ph type="ftr" sz="quarter" idx="11"/>
          </p:nvPr>
        </p:nvSpPr>
        <p:spPr>
          <a:ln/>
        </p:spPr>
        <p:txBody>
          <a:bodyPr/>
          <a:lstStyle>
            <a:lvl1pPr>
              <a:defRPr/>
            </a:lvl1pPr>
          </a:lstStyle>
          <a:p>
            <a:pPr>
              <a:defRPr/>
            </a:pPr>
            <a:endParaRPr lang="ru-RU"/>
          </a:p>
        </p:txBody>
      </p:sp>
      <p:sp>
        <p:nvSpPr>
          <p:cNvPr id="9" name="Rectangle 71"/>
          <p:cNvSpPr>
            <a:spLocks noGrp="1" noChangeArrowheads="1"/>
          </p:cNvSpPr>
          <p:nvPr>
            <p:ph type="sldNum" sz="quarter" idx="12"/>
          </p:nvPr>
        </p:nvSpPr>
        <p:spPr>
          <a:ln/>
        </p:spPr>
        <p:txBody>
          <a:bodyPr/>
          <a:lstStyle>
            <a:lvl1pPr>
              <a:defRPr/>
            </a:lvl1pPr>
          </a:lstStyle>
          <a:p>
            <a:pPr>
              <a:defRPr/>
            </a:pPr>
            <a:fld id="{83CF69C6-D70B-45A0-9F2A-85E779E3D885}" type="slidenum">
              <a:rPr lang="ru-RU"/>
              <a:pPr>
                <a:defRPr/>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69"/>
          <p:cNvSpPr>
            <a:spLocks noGrp="1" noChangeArrowheads="1"/>
          </p:cNvSpPr>
          <p:nvPr>
            <p:ph type="dt" sz="half" idx="10"/>
          </p:nvPr>
        </p:nvSpPr>
        <p:spPr>
          <a:ln/>
        </p:spPr>
        <p:txBody>
          <a:bodyPr/>
          <a:lstStyle>
            <a:lvl1pPr>
              <a:defRPr/>
            </a:lvl1pPr>
          </a:lstStyle>
          <a:p>
            <a:pPr>
              <a:defRPr/>
            </a:pPr>
            <a:endParaRPr lang="ru-RU"/>
          </a:p>
        </p:txBody>
      </p:sp>
      <p:sp>
        <p:nvSpPr>
          <p:cNvPr id="4" name="Rectangle 70"/>
          <p:cNvSpPr>
            <a:spLocks noGrp="1" noChangeArrowheads="1"/>
          </p:cNvSpPr>
          <p:nvPr>
            <p:ph type="ftr" sz="quarter" idx="11"/>
          </p:nvPr>
        </p:nvSpPr>
        <p:spPr>
          <a:ln/>
        </p:spPr>
        <p:txBody>
          <a:bodyPr/>
          <a:lstStyle>
            <a:lvl1pPr>
              <a:defRPr/>
            </a:lvl1pPr>
          </a:lstStyle>
          <a:p>
            <a:pPr>
              <a:defRPr/>
            </a:pPr>
            <a:endParaRPr lang="ru-RU"/>
          </a:p>
        </p:txBody>
      </p:sp>
      <p:sp>
        <p:nvSpPr>
          <p:cNvPr id="5" name="Rectangle 71"/>
          <p:cNvSpPr>
            <a:spLocks noGrp="1" noChangeArrowheads="1"/>
          </p:cNvSpPr>
          <p:nvPr>
            <p:ph type="sldNum" sz="quarter" idx="12"/>
          </p:nvPr>
        </p:nvSpPr>
        <p:spPr>
          <a:ln/>
        </p:spPr>
        <p:txBody>
          <a:bodyPr/>
          <a:lstStyle>
            <a:lvl1pPr>
              <a:defRPr/>
            </a:lvl1pPr>
          </a:lstStyle>
          <a:p>
            <a:pPr>
              <a:defRPr/>
            </a:pPr>
            <a:fld id="{08381DA8-A69B-4F21-9A71-0FA6726A6E9A}" type="slidenum">
              <a:rPr lang="ru-RU"/>
              <a:pPr>
                <a:defRPr/>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ru-RU"/>
          </a:p>
        </p:txBody>
      </p:sp>
      <p:sp>
        <p:nvSpPr>
          <p:cNvPr id="3" name="Rectangle 70"/>
          <p:cNvSpPr>
            <a:spLocks noGrp="1" noChangeArrowheads="1"/>
          </p:cNvSpPr>
          <p:nvPr>
            <p:ph type="ftr" sz="quarter" idx="11"/>
          </p:nvPr>
        </p:nvSpPr>
        <p:spPr>
          <a:ln/>
        </p:spPr>
        <p:txBody>
          <a:bodyPr/>
          <a:lstStyle>
            <a:lvl1pPr>
              <a:defRPr/>
            </a:lvl1pPr>
          </a:lstStyle>
          <a:p>
            <a:pPr>
              <a:defRPr/>
            </a:pPr>
            <a:endParaRPr lang="ru-RU"/>
          </a:p>
        </p:txBody>
      </p:sp>
      <p:sp>
        <p:nvSpPr>
          <p:cNvPr id="4" name="Rectangle 71"/>
          <p:cNvSpPr>
            <a:spLocks noGrp="1" noChangeArrowheads="1"/>
          </p:cNvSpPr>
          <p:nvPr>
            <p:ph type="sldNum" sz="quarter" idx="12"/>
          </p:nvPr>
        </p:nvSpPr>
        <p:spPr>
          <a:ln/>
        </p:spPr>
        <p:txBody>
          <a:bodyPr/>
          <a:lstStyle>
            <a:lvl1pPr>
              <a:defRPr/>
            </a:lvl1pPr>
          </a:lstStyle>
          <a:p>
            <a:pPr>
              <a:defRPr/>
            </a:pPr>
            <a:fld id="{F07F686B-551C-47F4-9B56-F275D880DFA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3964229-8F70-40C7-881C-ECA89C4C0E54}" type="slidenum">
              <a:rPr lang="ru-RU"/>
              <a:pPr>
                <a:defRPr/>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AC5507D7-0B83-4D78-BD0E-E4502C1E7DDC}" type="slidenum">
              <a:rPr lang="ru-RU"/>
              <a:pPr>
                <a:defRPr/>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9"/>
          <p:cNvSpPr>
            <a:spLocks noGrp="1" noChangeArrowheads="1"/>
          </p:cNvSpPr>
          <p:nvPr>
            <p:ph type="dt" sz="half" idx="10"/>
          </p:nvPr>
        </p:nvSpPr>
        <p:spPr>
          <a:ln/>
        </p:spPr>
        <p:txBody>
          <a:bodyPr/>
          <a:lstStyle>
            <a:lvl1pPr>
              <a:defRPr/>
            </a:lvl1pPr>
          </a:lstStyle>
          <a:p>
            <a:pPr>
              <a:defRPr/>
            </a:pPr>
            <a:endParaRPr lang="ru-RU"/>
          </a:p>
        </p:txBody>
      </p:sp>
      <p:sp>
        <p:nvSpPr>
          <p:cNvPr id="6" name="Rectangle 70"/>
          <p:cNvSpPr>
            <a:spLocks noGrp="1" noChangeArrowheads="1"/>
          </p:cNvSpPr>
          <p:nvPr>
            <p:ph type="ftr" sz="quarter" idx="11"/>
          </p:nvPr>
        </p:nvSpPr>
        <p:spPr>
          <a:ln/>
        </p:spPr>
        <p:txBody>
          <a:bodyPr/>
          <a:lstStyle>
            <a:lvl1pPr>
              <a:defRPr/>
            </a:lvl1pPr>
          </a:lstStyle>
          <a:p>
            <a:pPr>
              <a:defRPr/>
            </a:pPr>
            <a:endParaRPr lang="ru-RU"/>
          </a:p>
        </p:txBody>
      </p:sp>
      <p:sp>
        <p:nvSpPr>
          <p:cNvPr id="7" name="Rectangle 71"/>
          <p:cNvSpPr>
            <a:spLocks noGrp="1" noChangeArrowheads="1"/>
          </p:cNvSpPr>
          <p:nvPr>
            <p:ph type="sldNum" sz="quarter" idx="12"/>
          </p:nvPr>
        </p:nvSpPr>
        <p:spPr>
          <a:ln/>
        </p:spPr>
        <p:txBody>
          <a:bodyPr/>
          <a:lstStyle>
            <a:lvl1pPr>
              <a:defRPr/>
            </a:lvl1pPr>
          </a:lstStyle>
          <a:p>
            <a:pPr>
              <a:defRPr/>
            </a:pPr>
            <a:fld id="{70FA5D47-CA87-4FC7-BA4C-3B61D136EC9F}" type="slidenum">
              <a:rPr lang="ru-RU"/>
              <a:pPr>
                <a:defRPr/>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A7C08B97-4B88-474E-B4BB-CF4082DAA6C6}" type="slidenum">
              <a:rPr lang="ru-RU"/>
              <a:pPr>
                <a:defRPr/>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483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483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9"/>
          <p:cNvSpPr>
            <a:spLocks noGrp="1" noChangeArrowheads="1"/>
          </p:cNvSpPr>
          <p:nvPr>
            <p:ph type="dt" sz="half" idx="10"/>
          </p:nvPr>
        </p:nvSpPr>
        <p:spPr>
          <a:ln/>
        </p:spPr>
        <p:txBody>
          <a:bodyPr/>
          <a:lstStyle>
            <a:lvl1pPr>
              <a:defRPr/>
            </a:lvl1pPr>
          </a:lstStyle>
          <a:p>
            <a:pPr>
              <a:defRPr/>
            </a:pPr>
            <a:endParaRPr lang="ru-RU"/>
          </a:p>
        </p:txBody>
      </p:sp>
      <p:sp>
        <p:nvSpPr>
          <p:cNvPr id="5" name="Rectangle 70"/>
          <p:cNvSpPr>
            <a:spLocks noGrp="1" noChangeArrowheads="1"/>
          </p:cNvSpPr>
          <p:nvPr>
            <p:ph type="ftr" sz="quarter" idx="11"/>
          </p:nvPr>
        </p:nvSpPr>
        <p:spPr>
          <a:ln/>
        </p:spPr>
        <p:txBody>
          <a:bodyPr/>
          <a:lstStyle>
            <a:lvl1pPr>
              <a:defRPr/>
            </a:lvl1pPr>
          </a:lstStyle>
          <a:p>
            <a:pPr>
              <a:defRPr/>
            </a:pPr>
            <a:endParaRPr lang="ru-RU"/>
          </a:p>
        </p:txBody>
      </p:sp>
      <p:sp>
        <p:nvSpPr>
          <p:cNvPr id="6" name="Rectangle 71"/>
          <p:cNvSpPr>
            <a:spLocks noGrp="1" noChangeArrowheads="1"/>
          </p:cNvSpPr>
          <p:nvPr>
            <p:ph type="sldNum" sz="quarter" idx="12"/>
          </p:nvPr>
        </p:nvSpPr>
        <p:spPr>
          <a:ln/>
        </p:spPr>
        <p:txBody>
          <a:bodyPr/>
          <a:lstStyle>
            <a:lvl1pPr>
              <a:defRPr/>
            </a:lvl1pPr>
          </a:lstStyle>
          <a:p>
            <a:pPr>
              <a:defRPr/>
            </a:pPr>
            <a:fld id="{5084BD85-FECA-49D6-963E-18DB25CD4130}" type="slidenum">
              <a:rPr lang="ru-RU"/>
              <a:pPr>
                <a:defRPr/>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ru-RU"/>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ru-RU"/>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ru-RU"/>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ru-RU"/>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ru-RU"/>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ru-RU"/>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ru-RU"/>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ru-RU"/>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ru-RU"/>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ru-RU"/>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ru-RU"/>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ru-RU"/>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ru-RU"/>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ru-RU"/>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ru-RU"/>
            </a:p>
          </p:txBody>
        </p:sp>
      </p:grpSp>
      <p:sp>
        <p:nvSpPr>
          <p:cNvPr id="49174" name="Rectangle 22"/>
          <p:cNvSpPr>
            <a:spLocks noGrp="1" noChangeArrowheads="1"/>
          </p:cNvSpPr>
          <p:nvPr>
            <p:ph type="ctrTitle" sz="quarter"/>
          </p:nvPr>
        </p:nvSpPr>
        <p:spPr>
          <a:xfrm>
            <a:off x="457200" y="1447800"/>
            <a:ext cx="8229600" cy="1736725"/>
          </a:xfrm>
        </p:spPr>
        <p:txBody>
          <a:bodyPr/>
          <a:lstStyle>
            <a:lvl1pPr>
              <a:defRPr sz="5400"/>
            </a:lvl1pPr>
          </a:lstStyle>
          <a:p>
            <a:r>
              <a:rPr lang="ru-RU"/>
              <a:t>Образец заголовка</a:t>
            </a:r>
          </a:p>
        </p:txBody>
      </p:sp>
      <p:sp>
        <p:nvSpPr>
          <p:cNvPr id="4917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ru-RU"/>
              <a:t>Образец подзаголовка</a:t>
            </a:r>
          </a:p>
        </p:txBody>
      </p:sp>
      <p:sp>
        <p:nvSpPr>
          <p:cNvPr id="24" name="Rectangle 24"/>
          <p:cNvSpPr>
            <a:spLocks noGrp="1" noChangeArrowheads="1"/>
          </p:cNvSpPr>
          <p:nvPr>
            <p:ph type="dt" sz="quarter" idx="10"/>
          </p:nvPr>
        </p:nvSpPr>
        <p:spPr/>
        <p:txBody>
          <a:bodyPr/>
          <a:lstStyle>
            <a:lvl1pPr>
              <a:defRPr/>
            </a:lvl1pPr>
          </a:lstStyle>
          <a:p>
            <a:pPr>
              <a:defRPr/>
            </a:pPr>
            <a:endParaRPr lang="ru-RU"/>
          </a:p>
        </p:txBody>
      </p:sp>
      <p:sp>
        <p:nvSpPr>
          <p:cNvPr id="25" name="Rectangle 25"/>
          <p:cNvSpPr>
            <a:spLocks noGrp="1" noChangeArrowheads="1"/>
          </p:cNvSpPr>
          <p:nvPr>
            <p:ph type="sldNum" sz="quarter" idx="11"/>
          </p:nvPr>
        </p:nvSpPr>
        <p:spPr/>
        <p:txBody>
          <a:bodyPr/>
          <a:lstStyle>
            <a:lvl1pPr>
              <a:defRPr/>
            </a:lvl1pPr>
          </a:lstStyle>
          <a:p>
            <a:pPr>
              <a:defRPr/>
            </a:pPr>
            <a:fld id="{72333D8C-6839-467F-A2DA-B2F1351400A4}" type="slidenum">
              <a:rPr lang="ru-RU"/>
              <a:pPr>
                <a:defRPr/>
              </a:pPr>
              <a:t>‹#›</a:t>
            </a:fld>
            <a:endParaRPr lang="ru-RU"/>
          </a:p>
        </p:txBody>
      </p:sp>
      <p:sp>
        <p:nvSpPr>
          <p:cNvPr id="26" name="Rectangle 26"/>
          <p:cNvSpPr>
            <a:spLocks noGrp="1" noChangeArrowheads="1"/>
          </p:cNvSpPr>
          <p:nvPr>
            <p:ph type="ftr" sz="quarter" idx="12"/>
          </p:nvPr>
        </p:nvSpPr>
        <p:spPr/>
        <p:txBody>
          <a:bodyPr/>
          <a:lstStyle>
            <a:lvl1pPr>
              <a:defRPr/>
            </a:lvl1pPr>
          </a:lstStyle>
          <a:p>
            <a:pPr>
              <a:defRPr/>
            </a:pPr>
            <a:endParaRPr lang="ru-RU"/>
          </a:p>
        </p:txBody>
      </p:sp>
    </p:spTree>
  </p:cSld>
  <p:clrMapOvr>
    <a:masterClrMapping/>
  </p:clrMapOvr>
  <p:transition>
    <p:dissolve/>
    <p:sndAc>
      <p:stSnd loop="1">
        <p:snd r:embed="rId1" name="suction.wav"/>
      </p:stSnd>
    </p:sndAc>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0EF9B515-7B62-4691-A1F3-B1B6E7649982}" type="slidenum">
              <a:rPr lang="ru-RU"/>
              <a:pPr>
                <a:defRPr/>
              </a:pPr>
              <a:t>‹#›</a:t>
            </a:fld>
            <a:endParaRPr lang="ru-RU"/>
          </a:p>
        </p:txBody>
      </p:sp>
    </p:spTree>
  </p:cSld>
  <p:clrMapOvr>
    <a:masterClrMapping/>
  </p:clrMapOvr>
  <p:transition>
    <p:dissolve/>
    <p:sndAc>
      <p:stSnd loop="1">
        <p:snd r:embed="rId1" name="suction.wav"/>
      </p:stSnd>
    </p:sndAc>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16513232-28F8-4CF1-9268-4D28AD0A0583}" type="slidenum">
              <a:rPr lang="ru-RU"/>
              <a:pPr>
                <a:defRPr/>
              </a:pPr>
              <a:t>‹#›</a:t>
            </a:fld>
            <a:endParaRPr lang="ru-RU"/>
          </a:p>
        </p:txBody>
      </p:sp>
    </p:spTree>
  </p:cSld>
  <p:clrMapOvr>
    <a:masterClrMapping/>
  </p:clrMapOvr>
  <p:transition>
    <p:dissolve/>
    <p:sndAc>
      <p:stSnd loop="1">
        <p:snd r:embed="rId1" name="suction.wav"/>
      </p:stSnd>
    </p:sndAc>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fld id="{D6396993-D807-46D1-9234-E3AE55AE31C1}" type="slidenum">
              <a:rPr lang="ru-RU"/>
              <a:pPr>
                <a:defRPr/>
              </a:pPr>
              <a:t>‹#›</a:t>
            </a:fld>
            <a:endParaRPr lang="ru-RU"/>
          </a:p>
        </p:txBody>
      </p:sp>
    </p:spTree>
  </p:cSld>
  <p:clrMapOvr>
    <a:masterClrMapping/>
  </p:clrMapOvr>
  <p:transition>
    <p:dissolve/>
    <p:sndAc>
      <p:stSnd loop="1">
        <p:snd r:embed="rId1" name="suction.wav"/>
      </p:stSnd>
    </p:sndAc>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4"/>
          <p:cNvSpPr>
            <a:spLocks noGrp="1" noChangeArrowheads="1"/>
          </p:cNvSpPr>
          <p:nvPr>
            <p:ph type="dt" sz="half" idx="10"/>
          </p:nvPr>
        </p:nvSpPr>
        <p:spPr>
          <a:ln/>
        </p:spPr>
        <p:txBody>
          <a:bodyPr/>
          <a:lstStyle>
            <a:lvl1pPr>
              <a:defRPr/>
            </a:lvl1pPr>
          </a:lstStyle>
          <a:p>
            <a:pPr>
              <a:defRPr/>
            </a:pPr>
            <a:endParaRPr lang="ru-RU"/>
          </a:p>
        </p:txBody>
      </p:sp>
      <p:sp>
        <p:nvSpPr>
          <p:cNvPr id="8" name="Rectangle 25"/>
          <p:cNvSpPr>
            <a:spLocks noGrp="1" noChangeArrowheads="1"/>
          </p:cNvSpPr>
          <p:nvPr>
            <p:ph type="ftr" sz="quarter" idx="11"/>
          </p:nvPr>
        </p:nvSpPr>
        <p:spPr>
          <a:ln/>
        </p:spPr>
        <p:txBody>
          <a:bodyPr/>
          <a:lstStyle>
            <a:lvl1pPr>
              <a:defRPr/>
            </a:lvl1pPr>
          </a:lstStyle>
          <a:p>
            <a:pPr>
              <a:defRPr/>
            </a:pPr>
            <a:endParaRPr lang="ru-RU"/>
          </a:p>
        </p:txBody>
      </p:sp>
      <p:sp>
        <p:nvSpPr>
          <p:cNvPr id="9" name="Rectangle 26"/>
          <p:cNvSpPr>
            <a:spLocks noGrp="1" noChangeArrowheads="1"/>
          </p:cNvSpPr>
          <p:nvPr>
            <p:ph type="sldNum" sz="quarter" idx="12"/>
          </p:nvPr>
        </p:nvSpPr>
        <p:spPr>
          <a:ln/>
        </p:spPr>
        <p:txBody>
          <a:bodyPr/>
          <a:lstStyle>
            <a:lvl1pPr>
              <a:defRPr/>
            </a:lvl1pPr>
          </a:lstStyle>
          <a:p>
            <a:pPr>
              <a:defRPr/>
            </a:pPr>
            <a:fld id="{058820CD-9DD8-4C3E-BFC8-5A44B2B7597B}" type="slidenum">
              <a:rPr lang="ru-RU"/>
              <a:pPr>
                <a:defRPr/>
              </a:pPr>
              <a:t>‹#›</a:t>
            </a:fld>
            <a:endParaRPr lang="ru-RU"/>
          </a:p>
        </p:txBody>
      </p:sp>
    </p:spTree>
  </p:cSld>
  <p:clrMapOvr>
    <a:masterClrMapping/>
  </p:clrMapOvr>
  <p:transition>
    <p:dissolve/>
    <p:sndAc>
      <p:stSnd loop="1">
        <p:snd r:embed="rId1" name="suction.wav"/>
      </p:stSnd>
    </p:sndAc>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4"/>
          <p:cNvSpPr>
            <a:spLocks noGrp="1" noChangeArrowheads="1"/>
          </p:cNvSpPr>
          <p:nvPr>
            <p:ph type="dt" sz="half" idx="10"/>
          </p:nvPr>
        </p:nvSpPr>
        <p:spPr>
          <a:ln/>
        </p:spPr>
        <p:txBody>
          <a:bodyPr/>
          <a:lstStyle>
            <a:lvl1pPr>
              <a:defRPr/>
            </a:lvl1pPr>
          </a:lstStyle>
          <a:p>
            <a:pPr>
              <a:defRPr/>
            </a:pPr>
            <a:endParaRPr lang="ru-RU"/>
          </a:p>
        </p:txBody>
      </p:sp>
      <p:sp>
        <p:nvSpPr>
          <p:cNvPr id="4" name="Rectangle 25"/>
          <p:cNvSpPr>
            <a:spLocks noGrp="1" noChangeArrowheads="1"/>
          </p:cNvSpPr>
          <p:nvPr>
            <p:ph type="ftr" sz="quarter" idx="11"/>
          </p:nvPr>
        </p:nvSpPr>
        <p:spPr>
          <a:ln/>
        </p:spPr>
        <p:txBody>
          <a:bodyPr/>
          <a:lstStyle>
            <a:lvl1pPr>
              <a:defRPr/>
            </a:lvl1pPr>
          </a:lstStyle>
          <a:p>
            <a:pPr>
              <a:defRPr/>
            </a:pPr>
            <a:endParaRPr lang="ru-RU"/>
          </a:p>
        </p:txBody>
      </p:sp>
      <p:sp>
        <p:nvSpPr>
          <p:cNvPr id="5" name="Rectangle 26"/>
          <p:cNvSpPr>
            <a:spLocks noGrp="1" noChangeArrowheads="1"/>
          </p:cNvSpPr>
          <p:nvPr>
            <p:ph type="sldNum" sz="quarter" idx="12"/>
          </p:nvPr>
        </p:nvSpPr>
        <p:spPr>
          <a:ln/>
        </p:spPr>
        <p:txBody>
          <a:bodyPr/>
          <a:lstStyle>
            <a:lvl1pPr>
              <a:defRPr/>
            </a:lvl1pPr>
          </a:lstStyle>
          <a:p>
            <a:pPr>
              <a:defRPr/>
            </a:pPr>
            <a:fld id="{7769784F-A1EF-4232-AD15-74F1633C900D}" type="slidenum">
              <a:rPr lang="ru-RU"/>
              <a:pPr>
                <a:defRPr/>
              </a:pPr>
              <a:t>‹#›</a:t>
            </a:fld>
            <a:endParaRPr lang="ru-RU"/>
          </a:p>
        </p:txBody>
      </p:sp>
    </p:spTree>
  </p:cSld>
  <p:clrMapOvr>
    <a:masterClrMapping/>
  </p:clrMapOvr>
  <p:transition>
    <p:dissolve/>
    <p:sndAc>
      <p:stSnd loop="1">
        <p:snd r:embed="rId1" name="suction.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2E97C53-D264-49F1-9014-A51E24B1BFD9}" type="slidenum">
              <a:rPr lang="ru-RU"/>
              <a:pPr>
                <a:defRPr/>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ru-RU"/>
          </a:p>
        </p:txBody>
      </p:sp>
      <p:sp>
        <p:nvSpPr>
          <p:cNvPr id="3" name="Rectangle 25"/>
          <p:cNvSpPr>
            <a:spLocks noGrp="1" noChangeArrowheads="1"/>
          </p:cNvSpPr>
          <p:nvPr>
            <p:ph type="ftr" sz="quarter" idx="11"/>
          </p:nvPr>
        </p:nvSpPr>
        <p:spPr>
          <a:ln/>
        </p:spPr>
        <p:txBody>
          <a:bodyPr/>
          <a:lstStyle>
            <a:lvl1pPr>
              <a:defRPr/>
            </a:lvl1pPr>
          </a:lstStyle>
          <a:p>
            <a:pPr>
              <a:defRPr/>
            </a:pPr>
            <a:endParaRPr lang="ru-RU"/>
          </a:p>
        </p:txBody>
      </p:sp>
      <p:sp>
        <p:nvSpPr>
          <p:cNvPr id="4" name="Rectangle 26"/>
          <p:cNvSpPr>
            <a:spLocks noGrp="1" noChangeArrowheads="1"/>
          </p:cNvSpPr>
          <p:nvPr>
            <p:ph type="sldNum" sz="quarter" idx="12"/>
          </p:nvPr>
        </p:nvSpPr>
        <p:spPr>
          <a:ln/>
        </p:spPr>
        <p:txBody>
          <a:bodyPr/>
          <a:lstStyle>
            <a:lvl1pPr>
              <a:defRPr/>
            </a:lvl1pPr>
          </a:lstStyle>
          <a:p>
            <a:pPr>
              <a:defRPr/>
            </a:pPr>
            <a:fld id="{1A0E9669-2888-4496-8339-2DC1D9F70F43}" type="slidenum">
              <a:rPr lang="ru-RU"/>
              <a:pPr>
                <a:defRPr/>
              </a:pPr>
              <a:t>‹#›</a:t>
            </a:fld>
            <a:endParaRPr lang="ru-RU"/>
          </a:p>
        </p:txBody>
      </p:sp>
    </p:spTree>
  </p:cSld>
  <p:clrMapOvr>
    <a:masterClrMapping/>
  </p:clrMapOvr>
  <p:transition>
    <p:dissolve/>
    <p:sndAc>
      <p:stSnd loop="1">
        <p:snd r:embed="rId1" name="suction.wav"/>
      </p:stSnd>
    </p:sndAc>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fld id="{1A11BEEC-C2F8-4E7F-A7D1-062019890B97}" type="slidenum">
              <a:rPr lang="ru-RU"/>
              <a:pPr>
                <a:defRPr/>
              </a:pPr>
              <a:t>‹#›</a:t>
            </a:fld>
            <a:endParaRPr lang="ru-RU"/>
          </a:p>
        </p:txBody>
      </p:sp>
    </p:spTree>
  </p:cSld>
  <p:clrMapOvr>
    <a:masterClrMapping/>
  </p:clrMapOvr>
  <p:transition>
    <p:dissolve/>
    <p:sndAc>
      <p:stSnd loop="1">
        <p:snd r:embed="rId1" name="suction.wav"/>
      </p:stSnd>
    </p:sndAc>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fld id="{8DB702E8-349B-4AB8-9AD6-BE10D4A70CF5}" type="slidenum">
              <a:rPr lang="ru-RU"/>
              <a:pPr>
                <a:defRPr/>
              </a:pPr>
              <a:t>‹#›</a:t>
            </a:fld>
            <a:endParaRPr lang="ru-RU"/>
          </a:p>
        </p:txBody>
      </p:sp>
    </p:spTree>
  </p:cSld>
  <p:clrMapOvr>
    <a:masterClrMapping/>
  </p:clrMapOvr>
  <p:transition>
    <p:dissolve/>
    <p:sndAc>
      <p:stSnd loop="1">
        <p:snd r:embed="rId1" name="suction.wav"/>
      </p:stSnd>
    </p:sndAc>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F88CE87E-74F1-4470-BC7D-E859322D3EB4}" type="slidenum">
              <a:rPr lang="ru-RU"/>
              <a:pPr>
                <a:defRPr/>
              </a:pPr>
              <a:t>‹#›</a:t>
            </a:fld>
            <a:endParaRPr lang="ru-RU"/>
          </a:p>
        </p:txBody>
      </p:sp>
    </p:spTree>
  </p:cSld>
  <p:clrMapOvr>
    <a:masterClrMapping/>
  </p:clrMapOvr>
  <p:transition>
    <p:dissolve/>
    <p:sndAc>
      <p:stSnd loop="1">
        <p:snd r:embed="rId1" name="suction.wav"/>
      </p:stSnd>
    </p:sndAc>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D0BE4223-53D2-45B0-B0F3-EA7651FCC36B}" type="slidenum">
              <a:rPr lang="ru-RU"/>
              <a:pPr>
                <a:defRPr/>
              </a:pPr>
              <a:t>‹#›</a:t>
            </a:fld>
            <a:endParaRPr lang="ru-RU"/>
          </a:p>
        </p:txBody>
      </p:sp>
    </p:spTree>
  </p:cSld>
  <p:clrMapOvr>
    <a:masterClrMapping/>
  </p:clrMapOvr>
  <p:transition>
    <p:dissolve/>
    <p:sndAc>
      <p:stSnd loop="1">
        <p:snd r:embed="rId1" name="suction.wav"/>
      </p:stSnd>
    </p:sndAc>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3"/>
          <a:srcRect/>
          <a:stretch>
            <a:fillRect/>
          </a:stretch>
        </p:blipFill>
        <p:spPr bwMode="ltGray">
          <a:xfrm>
            <a:off x="0" y="0"/>
            <a:ext cx="9144000" cy="6862763"/>
          </a:xfrm>
          <a:prstGeom prst="rect">
            <a:avLst/>
          </a:prstGeom>
          <a:noFill/>
          <a:ln w="9525">
            <a:noFill/>
            <a:miter lim="800000"/>
            <a:headEnd/>
            <a:tailEnd/>
          </a:ln>
        </p:spPr>
      </p:pic>
      <p:sp>
        <p:nvSpPr>
          <p:cNvPr id="52230"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ru-RU"/>
              <a:t>Образец подзаголовка</a:t>
            </a:r>
          </a:p>
        </p:txBody>
      </p:sp>
      <p:sp>
        <p:nvSpPr>
          <p:cNvPr id="52231"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ru-RU"/>
              <a:t>Образец заголовка</a:t>
            </a:r>
          </a:p>
        </p:txBody>
      </p:sp>
      <p:sp>
        <p:nvSpPr>
          <p:cNvPr id="5" name="Rectangle 3"/>
          <p:cNvSpPr>
            <a:spLocks noGrp="1" noChangeArrowheads="1"/>
          </p:cNvSpPr>
          <p:nvPr>
            <p:ph type="dt" sz="half" idx="10"/>
          </p:nvPr>
        </p:nvSpPr>
        <p:spPr>
          <a:xfrm>
            <a:off x="304800" y="6248400"/>
            <a:ext cx="1905000" cy="457200"/>
          </a:xfrm>
        </p:spPr>
        <p:txBody>
          <a:bodyPr/>
          <a:lstStyle>
            <a:lvl1pPr>
              <a:defRPr/>
            </a:lvl1pPr>
          </a:lstStyle>
          <a:p>
            <a:pPr>
              <a:defRPr/>
            </a:pPr>
            <a:endParaRPr lang="ru-RU"/>
          </a:p>
        </p:txBody>
      </p:sp>
      <p:sp>
        <p:nvSpPr>
          <p:cNvPr id="6" name="Rectangle 4"/>
          <p:cNvSpPr>
            <a:spLocks noGrp="1" noChangeArrowheads="1"/>
          </p:cNvSpPr>
          <p:nvPr>
            <p:ph type="ftr" sz="quarter" idx="11"/>
          </p:nvPr>
        </p:nvSpPr>
        <p:spPr/>
        <p:txBody>
          <a:bodyPr/>
          <a:lstStyle>
            <a:lvl1pPr>
              <a:defRPr/>
            </a:lvl1pPr>
          </a:lstStyle>
          <a:p>
            <a:pPr>
              <a:defRPr/>
            </a:pPr>
            <a:endParaRPr lang="ru-RU"/>
          </a:p>
        </p:txBody>
      </p:sp>
      <p:sp>
        <p:nvSpPr>
          <p:cNvPr id="7" name="Rectangle 5"/>
          <p:cNvSpPr>
            <a:spLocks noGrp="1" noChangeArrowheads="1"/>
          </p:cNvSpPr>
          <p:nvPr>
            <p:ph type="sldNum" sz="quarter" idx="12"/>
          </p:nvPr>
        </p:nvSpPr>
        <p:spPr>
          <a:xfrm>
            <a:off x="7010400" y="6248400"/>
            <a:ext cx="1905000" cy="457200"/>
          </a:xfrm>
        </p:spPr>
        <p:txBody>
          <a:bodyPr/>
          <a:lstStyle>
            <a:lvl1pPr>
              <a:defRPr/>
            </a:lvl1pPr>
          </a:lstStyle>
          <a:p>
            <a:pPr>
              <a:defRPr/>
            </a:pPr>
            <a:fld id="{8745FAC1-BF60-4151-B16C-2E01820A632E}" type="slidenum">
              <a:rPr lang="ru-RU"/>
              <a:pPr>
                <a:defRPr/>
              </a:pPr>
              <a:t>‹#›</a:t>
            </a:fld>
            <a:endParaRPr lang="ru-RU"/>
          </a:p>
        </p:txBody>
      </p:sp>
    </p:spTree>
  </p:cSld>
  <p:clrMapOvr>
    <a:masterClrMapping/>
  </p:clrMapOvr>
  <p:transition>
    <p:sndAc>
      <p:stSnd loop="1">
        <p:snd r:embed="rId1" name="chimes.wav"/>
      </p:stSnd>
    </p:sndAc>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D5C14D4D-6413-457B-85CE-29BD4648923A}" type="slidenum">
              <a:rPr lang="ru-RU"/>
              <a:pPr>
                <a:defRPr/>
              </a:pPr>
              <a:t>‹#›</a:t>
            </a:fld>
            <a:endParaRPr lang="ru-RU"/>
          </a:p>
        </p:txBody>
      </p:sp>
    </p:spTree>
  </p:cSld>
  <p:clrMapOvr>
    <a:masterClrMapping/>
  </p:clrMapOvr>
  <p:transition>
    <p:sndAc>
      <p:stSnd loop="1">
        <p:snd r:embed="rId1" name="chimes.wav"/>
      </p:stSnd>
    </p:sndAc>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1686DB1A-F848-47E1-86C1-23C5966DB818}" type="slidenum">
              <a:rPr lang="ru-RU"/>
              <a:pPr>
                <a:defRPr/>
              </a:pPr>
              <a:t>‹#›</a:t>
            </a:fld>
            <a:endParaRPr lang="ru-RU"/>
          </a:p>
        </p:txBody>
      </p:sp>
    </p:spTree>
  </p:cSld>
  <p:clrMapOvr>
    <a:masterClrMapping/>
  </p:clrMapOvr>
  <p:transition>
    <p:sndAc>
      <p:stSnd loop="1">
        <p:snd r:embed="rId1" name="chimes.wav"/>
      </p:stSnd>
    </p:sndAc>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E3AD7524-9399-442F-B6F1-23E420EB8EFC}" type="slidenum">
              <a:rPr lang="ru-RU"/>
              <a:pPr>
                <a:defRPr/>
              </a:pPr>
              <a:t>‹#›</a:t>
            </a:fld>
            <a:endParaRPr lang="ru-RU"/>
          </a:p>
        </p:txBody>
      </p:sp>
    </p:spTree>
  </p:cSld>
  <p:clrMapOvr>
    <a:masterClrMapping/>
  </p:clrMapOvr>
  <p:transition>
    <p:sndAc>
      <p:stSnd loop="1">
        <p:snd r:embed="rId1" name="chimes.wav"/>
      </p:stSnd>
    </p:sndAc>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7"/>
          <p:cNvSpPr>
            <a:spLocks noGrp="1" noChangeArrowheads="1"/>
          </p:cNvSpPr>
          <p:nvPr>
            <p:ph type="dt" sz="half" idx="10"/>
          </p:nvPr>
        </p:nvSpPr>
        <p:spPr>
          <a:ln/>
        </p:spPr>
        <p:txBody>
          <a:bodyPr/>
          <a:lstStyle>
            <a:lvl1pPr>
              <a:defRPr/>
            </a:lvl1pPr>
          </a:lstStyle>
          <a:p>
            <a:pPr>
              <a:defRPr/>
            </a:pPr>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F495CFD6-ECF6-4D64-99EB-F798803B5349}" type="slidenum">
              <a:rPr lang="ru-RU"/>
              <a:pPr>
                <a:defRPr/>
              </a:pPr>
              <a:t>‹#›</a:t>
            </a:fld>
            <a:endParaRPr lang="ru-RU"/>
          </a:p>
        </p:txBody>
      </p:sp>
    </p:spTree>
  </p:cSld>
  <p:clrMapOvr>
    <a:masterClrMapping/>
  </p:clrMapOvr>
  <p:transition>
    <p:sndAc>
      <p:stSnd loop="1">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539864C6-E87B-40E1-BBB5-2A74F77693F5}" type="slidenum">
              <a:rPr lang="ru-RU"/>
              <a:pPr>
                <a:defRPr/>
              </a:pPr>
              <a:t>‹#›</a:t>
            </a:fld>
            <a:endParaRPr 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7"/>
          <p:cNvSpPr>
            <a:spLocks noGrp="1" noChangeArrowheads="1"/>
          </p:cNvSpPr>
          <p:nvPr>
            <p:ph type="dt" sz="half" idx="10"/>
          </p:nvPr>
        </p:nvSpPr>
        <p:spPr>
          <a:ln/>
        </p:spPr>
        <p:txBody>
          <a:bodyPr/>
          <a:lstStyle>
            <a:lvl1pPr>
              <a:defRPr/>
            </a:lvl1pPr>
          </a:lstStyle>
          <a:p>
            <a:pPr>
              <a:defRPr/>
            </a:pPr>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9"/>
          <p:cNvSpPr>
            <a:spLocks noGrp="1" noChangeArrowheads="1"/>
          </p:cNvSpPr>
          <p:nvPr>
            <p:ph type="sldNum" sz="quarter" idx="12"/>
          </p:nvPr>
        </p:nvSpPr>
        <p:spPr>
          <a:ln/>
        </p:spPr>
        <p:txBody>
          <a:bodyPr/>
          <a:lstStyle>
            <a:lvl1pPr>
              <a:defRPr/>
            </a:lvl1pPr>
          </a:lstStyle>
          <a:p>
            <a:pPr>
              <a:defRPr/>
            </a:pPr>
            <a:fld id="{68497CBB-11A2-4DA0-8740-2FDA1C5DD531}" type="slidenum">
              <a:rPr lang="ru-RU"/>
              <a:pPr>
                <a:defRPr/>
              </a:pPr>
              <a:t>‹#›</a:t>
            </a:fld>
            <a:endParaRPr lang="ru-RU"/>
          </a:p>
        </p:txBody>
      </p:sp>
    </p:spTree>
  </p:cSld>
  <p:clrMapOvr>
    <a:masterClrMapping/>
  </p:clrMapOvr>
  <p:transition>
    <p:sndAc>
      <p:stSnd loop="1">
        <p:snd r:embed="rId1" name="chimes.wav"/>
      </p:stSnd>
    </p:sndAc>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9"/>
          <p:cNvSpPr>
            <a:spLocks noGrp="1" noChangeArrowheads="1"/>
          </p:cNvSpPr>
          <p:nvPr>
            <p:ph type="sldNum" sz="quarter" idx="12"/>
          </p:nvPr>
        </p:nvSpPr>
        <p:spPr>
          <a:ln/>
        </p:spPr>
        <p:txBody>
          <a:bodyPr/>
          <a:lstStyle>
            <a:lvl1pPr>
              <a:defRPr/>
            </a:lvl1pPr>
          </a:lstStyle>
          <a:p>
            <a:pPr>
              <a:defRPr/>
            </a:pPr>
            <a:fld id="{EDB07DA5-FECE-421B-925E-806EFCD02BC4}" type="slidenum">
              <a:rPr lang="ru-RU"/>
              <a:pPr>
                <a:defRPr/>
              </a:pPr>
              <a:t>‹#›</a:t>
            </a:fld>
            <a:endParaRPr lang="ru-RU"/>
          </a:p>
        </p:txBody>
      </p:sp>
    </p:spTree>
  </p:cSld>
  <p:clrMapOvr>
    <a:masterClrMapping/>
  </p:clrMapOvr>
  <p:transition>
    <p:sndAc>
      <p:stSnd loop="1">
        <p:snd r:embed="rId1" name="chimes.wav"/>
      </p:stSnd>
    </p:sndAc>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4A95F877-8EFD-4E1C-A862-7020DBAAE0FD}" type="slidenum">
              <a:rPr lang="ru-RU"/>
              <a:pPr>
                <a:defRPr/>
              </a:pPr>
              <a:t>‹#›</a:t>
            </a:fld>
            <a:endParaRPr lang="ru-RU"/>
          </a:p>
        </p:txBody>
      </p:sp>
    </p:spTree>
  </p:cSld>
  <p:clrMapOvr>
    <a:masterClrMapping/>
  </p:clrMapOvr>
  <p:transition>
    <p:sndAc>
      <p:stSnd loop="1">
        <p:snd r:embed="rId1" name="chimes.wav"/>
      </p:stSnd>
    </p:sndAc>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2508302F-ADFE-4DC8-93D4-F860645A51A5}" type="slidenum">
              <a:rPr lang="ru-RU"/>
              <a:pPr>
                <a:defRPr/>
              </a:pPr>
              <a:t>‹#›</a:t>
            </a:fld>
            <a:endParaRPr lang="ru-RU"/>
          </a:p>
        </p:txBody>
      </p:sp>
    </p:spTree>
  </p:cSld>
  <p:clrMapOvr>
    <a:masterClrMapping/>
  </p:clrMapOvr>
  <p:transition>
    <p:sndAc>
      <p:stSnd loop="1">
        <p:snd r:embed="rId1" name="chimes.wav"/>
      </p:stSnd>
    </p:sndAc>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B2D746F4-E4D3-422B-8B45-F7733991CC13}" type="slidenum">
              <a:rPr lang="ru-RU"/>
              <a:pPr>
                <a:defRPr/>
              </a:pPr>
              <a:t>‹#›</a:t>
            </a:fld>
            <a:endParaRPr lang="ru-RU"/>
          </a:p>
        </p:txBody>
      </p:sp>
    </p:spTree>
  </p:cSld>
  <p:clrMapOvr>
    <a:masterClrMapping/>
  </p:clrMapOvr>
  <p:transition>
    <p:sndAc>
      <p:stSnd loop="1">
        <p:snd r:embed="rId1" name="chimes.wav"/>
      </p:stSnd>
    </p:sndAc>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39000" y="228600"/>
            <a:ext cx="16002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438400" y="228600"/>
            <a:ext cx="46482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BC0F2DED-D788-4D98-9856-DD70C25E1485}" type="slidenum">
              <a:rPr lang="ru-RU"/>
              <a:pPr>
                <a:defRPr/>
              </a:pPr>
              <a:t>‹#›</a:t>
            </a:fld>
            <a:endParaRPr lang="ru-RU"/>
          </a:p>
        </p:txBody>
      </p:sp>
    </p:spTree>
  </p:cSld>
  <p:clrMapOvr>
    <a:masterClrMapping/>
  </p:clrMapOvr>
  <p:transition>
    <p:sndAc>
      <p:stSnd loop="1">
        <p:snd r:embed="rId1" name="chimes.wav"/>
      </p:stSnd>
    </p:sndAc>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ru-RU"/>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ru-RU"/>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ru-RU"/>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ru-RU"/>
            </a:p>
          </p:txBody>
        </p:sp>
      </p:grpSp>
      <p:sp>
        <p:nvSpPr>
          <p:cNvPr id="55305"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ru-RU"/>
              <a:t>Образец заголовка</a:t>
            </a:r>
          </a:p>
        </p:txBody>
      </p:sp>
      <p:sp>
        <p:nvSpPr>
          <p:cNvPr id="55306"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ru-RU"/>
              <a:t>Образец подзаголовка</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ru-RU"/>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ru-RU"/>
          </a:p>
        </p:txBody>
      </p:sp>
      <p:sp>
        <p:nvSpPr>
          <p:cNvPr id="13" name="Rectangle 13"/>
          <p:cNvSpPr>
            <a:spLocks noGrp="1" noChangeArrowheads="1"/>
          </p:cNvSpPr>
          <p:nvPr>
            <p:ph type="sldNum" sz="quarter" idx="12"/>
          </p:nvPr>
        </p:nvSpPr>
        <p:spPr/>
        <p:txBody>
          <a:bodyPr/>
          <a:lstStyle>
            <a:lvl1pPr>
              <a:defRPr/>
            </a:lvl1pPr>
          </a:lstStyle>
          <a:p>
            <a:pPr>
              <a:defRPr/>
            </a:pPr>
            <a:fld id="{1FF43D5F-3D9D-47BB-A654-273265C42D2B}" type="slidenum">
              <a:rPr lang="ru-RU"/>
              <a:pPr>
                <a:defRPr/>
              </a:pPr>
              <a:t>‹#›</a:t>
            </a:fld>
            <a:endParaRPr lang="ru-RU"/>
          </a:p>
        </p:txBody>
      </p:sp>
    </p:spTree>
  </p:cSld>
  <p:clrMapOvr>
    <a:masterClrMapping/>
  </p:clrMapOvr>
  <p:transition>
    <p:push dir="r"/>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F2C154C7-45F2-4C71-B15A-67F961708E04}" type="slidenum">
              <a:rPr lang="ru-RU"/>
              <a:pPr>
                <a:defRPr/>
              </a:pPr>
              <a:t>‹#›</a:t>
            </a:fld>
            <a:endParaRPr lang="ru-RU"/>
          </a:p>
        </p:txBody>
      </p:sp>
    </p:spTree>
  </p:cSld>
  <p:clrMapOvr>
    <a:masterClrMapping/>
  </p:clrMapOvr>
  <p:transition>
    <p:push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5641F34D-B6A4-43FC-8383-697644A5FEDD}" type="slidenum">
              <a:rPr lang="ru-RU"/>
              <a:pPr>
                <a:defRPr/>
              </a:pPr>
              <a:t>‹#›</a:t>
            </a:fld>
            <a:endParaRPr lang="ru-RU"/>
          </a:p>
        </p:txBody>
      </p:sp>
    </p:spTree>
  </p:cSld>
  <p:clrMapOvr>
    <a:masterClrMapping/>
  </p:clrMapOvr>
  <p:transition>
    <p:push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1AEBB608-81FC-4B2C-937D-AAF376B12E7E}" type="slidenum">
              <a:rPr lang="ru-RU"/>
              <a:pPr>
                <a:defRPr/>
              </a:pPr>
              <a:t>‹#›</a:t>
            </a:fld>
            <a:endParaRPr lang="ru-RU"/>
          </a:p>
        </p:txBody>
      </p:sp>
    </p:spTree>
  </p:cSld>
  <p:clrMapOvr>
    <a:masterClrMapping/>
  </p:clrMapOvr>
  <p:transition>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1D7813C5-114F-403A-95CC-E4333C87EA70}" type="slidenum">
              <a:rPr lang="ru-RU"/>
              <a:pPr>
                <a:defRPr/>
              </a:pPr>
              <a:t>‹#›</a:t>
            </a:fld>
            <a:endParaRPr lang="ru-RU"/>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C16B8465-EC34-4D8F-9442-789A795D8CC7}" type="slidenum">
              <a:rPr lang="ru-RU"/>
              <a:pPr>
                <a:defRPr/>
              </a:pPr>
              <a:t>‹#›</a:t>
            </a:fld>
            <a:endParaRPr lang="ru-RU"/>
          </a:p>
        </p:txBody>
      </p:sp>
    </p:spTree>
  </p:cSld>
  <p:clrMapOvr>
    <a:masterClrMapping/>
  </p:clrMapOvr>
  <p:transition>
    <p:push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ECCC710D-9376-4280-A9F7-823158990FDF}" type="slidenum">
              <a:rPr lang="ru-RU"/>
              <a:pPr>
                <a:defRPr/>
              </a:pPr>
              <a:t>‹#›</a:t>
            </a:fld>
            <a:endParaRPr lang="ru-RU"/>
          </a:p>
        </p:txBody>
      </p:sp>
    </p:spTree>
  </p:cSld>
  <p:clrMapOvr>
    <a:masterClrMapping/>
  </p:clrMapOvr>
  <p:transition>
    <p:push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63167ECC-B4BA-4361-9EE2-497C34B3BBED}" type="slidenum">
              <a:rPr lang="ru-RU"/>
              <a:pPr>
                <a:defRPr/>
              </a:pPr>
              <a:t>‹#›</a:t>
            </a:fld>
            <a:endParaRPr lang="ru-RU"/>
          </a:p>
        </p:txBody>
      </p:sp>
    </p:spTree>
  </p:cSld>
  <p:clrMapOvr>
    <a:masterClrMapping/>
  </p:clrMapOvr>
  <p:transition>
    <p:push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6A78E5A4-3774-4504-9998-7CB3DBDC0246}" type="slidenum">
              <a:rPr lang="ru-RU"/>
              <a:pPr>
                <a:defRPr/>
              </a:pPr>
              <a:t>‹#›</a:t>
            </a:fld>
            <a:endParaRPr lang="ru-RU"/>
          </a:p>
        </p:txBody>
      </p:sp>
    </p:spTree>
  </p:cSld>
  <p:clrMapOvr>
    <a:masterClrMapping/>
  </p:clrMapOvr>
  <p:transition>
    <p:push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3601DE6F-9D8E-443B-9F85-E8EB4F8BD45F}" type="slidenum">
              <a:rPr lang="ru-RU"/>
              <a:pPr>
                <a:defRPr/>
              </a:pPr>
              <a:t>‹#›</a:t>
            </a:fld>
            <a:endParaRPr lang="ru-RU"/>
          </a:p>
        </p:txBody>
      </p:sp>
    </p:spTree>
  </p:cSld>
  <p:clrMapOvr>
    <a:masterClrMapping/>
  </p:clrMapOvr>
  <p:transition>
    <p:push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ED2BDA48-72A0-4928-B37F-DE8B328B5A01}" type="slidenum">
              <a:rPr lang="ru-RU"/>
              <a:pPr>
                <a:defRPr/>
              </a:pPr>
              <a:t>‹#›</a:t>
            </a:fld>
            <a:endParaRPr lang="ru-RU"/>
          </a:p>
        </p:txBody>
      </p:sp>
    </p:spTree>
  </p:cSld>
  <p:clrMapOvr>
    <a:masterClrMapping/>
  </p:clrMapOvr>
  <p:transition>
    <p:push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8463" y="244475"/>
            <a:ext cx="2097087"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4475"/>
            <a:ext cx="6138863"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AC17BB2D-460A-4871-AB2D-0D69448F072E}" type="slidenum">
              <a:rPr lang="ru-RU"/>
              <a:pPr>
                <a:defRPr/>
              </a:pPr>
              <a:t>‹#›</a:t>
            </a:fld>
            <a:endParaRPr lang="ru-RU"/>
          </a:p>
        </p:txBody>
      </p:sp>
    </p:spTree>
  </p:cSld>
  <p:clrMapOvr>
    <a:masterClrMapping/>
  </p:clrMapOvr>
  <p:transition>
    <p:push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ru-RU"/>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ru-RU"/>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ru-RU"/>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ru-RU"/>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ru-RU"/>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ru-RU"/>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ru-RU"/>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ru-RU"/>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ru-RU"/>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ru-RU"/>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ru-RU"/>
            </a:p>
          </p:txBody>
        </p:sp>
      </p:grpSp>
      <p:sp>
        <p:nvSpPr>
          <p:cNvPr id="58407"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58408"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ru-RU"/>
              <a:t>Образец заголовка</a:t>
            </a:r>
          </a:p>
        </p:txBody>
      </p:sp>
      <p:sp>
        <p:nvSpPr>
          <p:cNvPr id="39" name="Rectangle 37"/>
          <p:cNvSpPr>
            <a:spLocks noGrp="1" noChangeArrowheads="1"/>
          </p:cNvSpPr>
          <p:nvPr>
            <p:ph type="dt" sz="half" idx="10"/>
          </p:nvPr>
        </p:nvSpPr>
        <p:spPr/>
        <p:txBody>
          <a:bodyPr/>
          <a:lstStyle>
            <a:lvl1pPr>
              <a:defRPr/>
            </a:lvl1pPr>
          </a:lstStyle>
          <a:p>
            <a:pPr>
              <a:defRPr/>
            </a:pPr>
            <a:endParaRPr lang="ru-RU"/>
          </a:p>
        </p:txBody>
      </p:sp>
      <p:sp>
        <p:nvSpPr>
          <p:cNvPr id="40" name="Rectangle 38"/>
          <p:cNvSpPr>
            <a:spLocks noGrp="1" noChangeArrowheads="1"/>
          </p:cNvSpPr>
          <p:nvPr>
            <p:ph type="ftr" sz="quarter" idx="11"/>
          </p:nvPr>
        </p:nvSpPr>
        <p:spPr/>
        <p:txBody>
          <a:bodyPr/>
          <a:lstStyle>
            <a:lvl1pPr>
              <a:defRPr/>
            </a:lvl1pPr>
          </a:lstStyle>
          <a:p>
            <a:pPr>
              <a:defRPr/>
            </a:pPr>
            <a:endParaRPr lang="ru-RU"/>
          </a:p>
        </p:txBody>
      </p:sp>
      <p:sp>
        <p:nvSpPr>
          <p:cNvPr id="41" name="Rectangle 41"/>
          <p:cNvSpPr>
            <a:spLocks noGrp="1" noChangeArrowheads="1"/>
          </p:cNvSpPr>
          <p:nvPr>
            <p:ph type="sldNum" sz="quarter" idx="12"/>
          </p:nvPr>
        </p:nvSpPr>
        <p:spPr/>
        <p:txBody>
          <a:bodyPr/>
          <a:lstStyle>
            <a:lvl1pPr>
              <a:defRPr/>
            </a:lvl1pPr>
          </a:lstStyle>
          <a:p>
            <a:pPr>
              <a:defRPr/>
            </a:pPr>
            <a:fld id="{C5733BC7-4192-4CC2-9D5A-EF9BF73C59B4}" type="slidenum">
              <a:rPr lang="ru-RU"/>
              <a:pPr>
                <a:defRPr/>
              </a:pPr>
              <a:t>‹#›</a:t>
            </a:fld>
            <a:endParaRPr lang="ru-RU"/>
          </a:p>
        </p:txBody>
      </p:sp>
    </p:spTree>
  </p:cSld>
  <p:clrMapOvr>
    <a:masterClrMapping/>
  </p:clrMapOvr>
  <p:transition>
    <p:sndAc>
      <p:stSnd>
        <p:snd r:embed="rId1" name="drumroll.wav"/>
      </p:stSnd>
    </p:sndAc>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pPr>
              <a:defRPr/>
            </a:pPr>
            <a:fld id="{2426FBF4-0110-4A7D-96EF-35803846526E}" type="slidenum">
              <a:rPr lang="ru-RU"/>
              <a:pPr>
                <a:defRPr/>
              </a:pPr>
              <a:t>‹#›</a:t>
            </a:fld>
            <a:endParaRPr lang="ru-RU"/>
          </a:p>
        </p:txBody>
      </p:sp>
    </p:spTree>
  </p:cSld>
  <p:clrMapOvr>
    <a:masterClrMapping/>
  </p:clrMapOvr>
  <p:transition>
    <p:sndAc>
      <p:stSnd>
        <p:snd r:embed="rId1" name="drumroll.wav"/>
      </p:stSnd>
    </p:sndAc>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pPr>
              <a:defRPr/>
            </a:pPr>
            <a:fld id="{369FD858-050A-4C44-AC90-C37C89F4DD32}" type="slidenum">
              <a:rPr lang="ru-RU"/>
              <a:pPr>
                <a:defRPr/>
              </a:pPr>
              <a:t>‹#›</a:t>
            </a:fld>
            <a:endParaRPr lang="ru-RU"/>
          </a:p>
        </p:txBody>
      </p:sp>
    </p:spTree>
  </p:cSld>
  <p:clrMapOvr>
    <a:masterClrMapping/>
  </p:clrMapOvr>
  <p:transition>
    <p:sndAc>
      <p:stSnd>
        <p:snd r:embed="rId1" name="drumroll.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E2DC5225-2357-4EDD-8A3D-EBEEDC1B18BA}" type="slidenum">
              <a:rPr lang="ru-RU"/>
              <a:pPr>
                <a:defRPr/>
              </a:pPr>
              <a:t>‹#›</a:t>
            </a:fld>
            <a:endParaRPr lang="ru-RU"/>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9"/>
          <p:cNvSpPr>
            <a:spLocks noGrp="1" noChangeArrowheads="1"/>
          </p:cNvSpPr>
          <p:nvPr>
            <p:ph type="dt" sz="half" idx="10"/>
          </p:nvPr>
        </p:nvSpPr>
        <p:spPr>
          <a:ln/>
        </p:spPr>
        <p:txBody>
          <a:bodyPr/>
          <a:lstStyle>
            <a:lvl1pPr>
              <a:defRPr/>
            </a:lvl1pPr>
          </a:lstStyle>
          <a:p>
            <a:pPr>
              <a:defRPr/>
            </a:pPr>
            <a:endParaRPr lang="ru-RU"/>
          </a:p>
        </p:txBody>
      </p:sp>
      <p:sp>
        <p:nvSpPr>
          <p:cNvPr id="6" name="Rectangle 40"/>
          <p:cNvSpPr>
            <a:spLocks noGrp="1" noChangeArrowheads="1"/>
          </p:cNvSpPr>
          <p:nvPr>
            <p:ph type="ftr" sz="quarter" idx="11"/>
          </p:nvPr>
        </p:nvSpPr>
        <p:spPr>
          <a:ln/>
        </p:spPr>
        <p:txBody>
          <a:bodyPr/>
          <a:lstStyle>
            <a:lvl1pPr>
              <a:defRPr/>
            </a:lvl1pPr>
          </a:lstStyle>
          <a:p>
            <a:pPr>
              <a:defRPr/>
            </a:pPr>
            <a:endParaRPr lang="ru-RU"/>
          </a:p>
        </p:txBody>
      </p:sp>
      <p:sp>
        <p:nvSpPr>
          <p:cNvPr id="7" name="Rectangle 41"/>
          <p:cNvSpPr>
            <a:spLocks noGrp="1" noChangeArrowheads="1"/>
          </p:cNvSpPr>
          <p:nvPr>
            <p:ph type="sldNum" sz="quarter" idx="12"/>
          </p:nvPr>
        </p:nvSpPr>
        <p:spPr>
          <a:ln/>
        </p:spPr>
        <p:txBody>
          <a:bodyPr/>
          <a:lstStyle>
            <a:lvl1pPr>
              <a:defRPr/>
            </a:lvl1pPr>
          </a:lstStyle>
          <a:p>
            <a:pPr>
              <a:defRPr/>
            </a:pPr>
            <a:fld id="{3DE0373D-FEC8-493B-A9FE-60F45CB9390C}" type="slidenum">
              <a:rPr lang="ru-RU"/>
              <a:pPr>
                <a:defRPr/>
              </a:pPr>
              <a:t>‹#›</a:t>
            </a:fld>
            <a:endParaRPr lang="ru-RU"/>
          </a:p>
        </p:txBody>
      </p:sp>
    </p:spTree>
  </p:cSld>
  <p:clrMapOvr>
    <a:masterClrMapping/>
  </p:clrMapOvr>
  <p:transition>
    <p:sndAc>
      <p:stSnd>
        <p:snd r:embed="rId1" name="drumroll.wav"/>
      </p:stSnd>
    </p:sndAc>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39"/>
          <p:cNvSpPr>
            <a:spLocks noGrp="1" noChangeArrowheads="1"/>
          </p:cNvSpPr>
          <p:nvPr>
            <p:ph type="dt" sz="half" idx="10"/>
          </p:nvPr>
        </p:nvSpPr>
        <p:spPr>
          <a:ln/>
        </p:spPr>
        <p:txBody>
          <a:bodyPr/>
          <a:lstStyle>
            <a:lvl1pPr>
              <a:defRPr/>
            </a:lvl1pPr>
          </a:lstStyle>
          <a:p>
            <a:pPr>
              <a:defRPr/>
            </a:pPr>
            <a:endParaRPr lang="ru-RU"/>
          </a:p>
        </p:txBody>
      </p:sp>
      <p:sp>
        <p:nvSpPr>
          <p:cNvPr id="8" name="Rectangle 40"/>
          <p:cNvSpPr>
            <a:spLocks noGrp="1" noChangeArrowheads="1"/>
          </p:cNvSpPr>
          <p:nvPr>
            <p:ph type="ftr" sz="quarter" idx="11"/>
          </p:nvPr>
        </p:nvSpPr>
        <p:spPr>
          <a:ln/>
        </p:spPr>
        <p:txBody>
          <a:bodyPr/>
          <a:lstStyle>
            <a:lvl1pPr>
              <a:defRPr/>
            </a:lvl1pPr>
          </a:lstStyle>
          <a:p>
            <a:pPr>
              <a:defRPr/>
            </a:pPr>
            <a:endParaRPr lang="ru-RU"/>
          </a:p>
        </p:txBody>
      </p:sp>
      <p:sp>
        <p:nvSpPr>
          <p:cNvPr id="9" name="Rectangle 41"/>
          <p:cNvSpPr>
            <a:spLocks noGrp="1" noChangeArrowheads="1"/>
          </p:cNvSpPr>
          <p:nvPr>
            <p:ph type="sldNum" sz="quarter" idx="12"/>
          </p:nvPr>
        </p:nvSpPr>
        <p:spPr>
          <a:ln/>
        </p:spPr>
        <p:txBody>
          <a:bodyPr/>
          <a:lstStyle>
            <a:lvl1pPr>
              <a:defRPr/>
            </a:lvl1pPr>
          </a:lstStyle>
          <a:p>
            <a:pPr>
              <a:defRPr/>
            </a:pPr>
            <a:fld id="{F2233A1E-C7F7-4354-A0B5-B6B923C1FF6E}" type="slidenum">
              <a:rPr lang="ru-RU"/>
              <a:pPr>
                <a:defRPr/>
              </a:pPr>
              <a:t>‹#›</a:t>
            </a:fld>
            <a:endParaRPr lang="ru-RU"/>
          </a:p>
        </p:txBody>
      </p:sp>
    </p:spTree>
  </p:cSld>
  <p:clrMapOvr>
    <a:masterClrMapping/>
  </p:clrMapOvr>
  <p:transition>
    <p:sndAc>
      <p:stSnd>
        <p:snd r:embed="rId1" name="drumroll.wav"/>
      </p:stSnd>
    </p:sndAc>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39"/>
          <p:cNvSpPr>
            <a:spLocks noGrp="1" noChangeArrowheads="1"/>
          </p:cNvSpPr>
          <p:nvPr>
            <p:ph type="dt" sz="half" idx="10"/>
          </p:nvPr>
        </p:nvSpPr>
        <p:spPr>
          <a:ln/>
        </p:spPr>
        <p:txBody>
          <a:bodyPr/>
          <a:lstStyle>
            <a:lvl1pPr>
              <a:defRPr/>
            </a:lvl1pPr>
          </a:lstStyle>
          <a:p>
            <a:pPr>
              <a:defRPr/>
            </a:pPr>
            <a:endParaRPr lang="ru-RU"/>
          </a:p>
        </p:txBody>
      </p:sp>
      <p:sp>
        <p:nvSpPr>
          <p:cNvPr id="4" name="Rectangle 40"/>
          <p:cNvSpPr>
            <a:spLocks noGrp="1" noChangeArrowheads="1"/>
          </p:cNvSpPr>
          <p:nvPr>
            <p:ph type="ftr" sz="quarter" idx="11"/>
          </p:nvPr>
        </p:nvSpPr>
        <p:spPr>
          <a:ln/>
        </p:spPr>
        <p:txBody>
          <a:bodyPr/>
          <a:lstStyle>
            <a:lvl1pPr>
              <a:defRPr/>
            </a:lvl1pPr>
          </a:lstStyle>
          <a:p>
            <a:pPr>
              <a:defRPr/>
            </a:pPr>
            <a:endParaRPr lang="ru-RU"/>
          </a:p>
        </p:txBody>
      </p:sp>
      <p:sp>
        <p:nvSpPr>
          <p:cNvPr id="5" name="Rectangle 41"/>
          <p:cNvSpPr>
            <a:spLocks noGrp="1" noChangeArrowheads="1"/>
          </p:cNvSpPr>
          <p:nvPr>
            <p:ph type="sldNum" sz="quarter" idx="12"/>
          </p:nvPr>
        </p:nvSpPr>
        <p:spPr>
          <a:ln/>
        </p:spPr>
        <p:txBody>
          <a:bodyPr/>
          <a:lstStyle>
            <a:lvl1pPr>
              <a:defRPr/>
            </a:lvl1pPr>
          </a:lstStyle>
          <a:p>
            <a:pPr>
              <a:defRPr/>
            </a:pPr>
            <a:fld id="{C5471BEF-10A9-4C10-A058-9AEDB9AA7C54}" type="slidenum">
              <a:rPr lang="ru-RU"/>
              <a:pPr>
                <a:defRPr/>
              </a:pPr>
              <a:t>‹#›</a:t>
            </a:fld>
            <a:endParaRPr lang="ru-RU"/>
          </a:p>
        </p:txBody>
      </p:sp>
    </p:spTree>
  </p:cSld>
  <p:clrMapOvr>
    <a:masterClrMapping/>
  </p:clrMapOvr>
  <p:transition>
    <p:sndAc>
      <p:stSnd>
        <p:snd r:embed="rId1" name="drumroll.wav"/>
      </p:stSnd>
    </p:sndAc>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ru-RU"/>
          </a:p>
        </p:txBody>
      </p:sp>
      <p:sp>
        <p:nvSpPr>
          <p:cNvPr id="3" name="Rectangle 40"/>
          <p:cNvSpPr>
            <a:spLocks noGrp="1" noChangeArrowheads="1"/>
          </p:cNvSpPr>
          <p:nvPr>
            <p:ph type="ftr" sz="quarter" idx="11"/>
          </p:nvPr>
        </p:nvSpPr>
        <p:spPr>
          <a:ln/>
        </p:spPr>
        <p:txBody>
          <a:bodyPr/>
          <a:lstStyle>
            <a:lvl1pPr>
              <a:defRPr/>
            </a:lvl1pPr>
          </a:lstStyle>
          <a:p>
            <a:pPr>
              <a:defRPr/>
            </a:pPr>
            <a:endParaRPr lang="ru-RU"/>
          </a:p>
        </p:txBody>
      </p:sp>
      <p:sp>
        <p:nvSpPr>
          <p:cNvPr id="4" name="Rectangle 41"/>
          <p:cNvSpPr>
            <a:spLocks noGrp="1" noChangeArrowheads="1"/>
          </p:cNvSpPr>
          <p:nvPr>
            <p:ph type="sldNum" sz="quarter" idx="12"/>
          </p:nvPr>
        </p:nvSpPr>
        <p:spPr>
          <a:ln/>
        </p:spPr>
        <p:txBody>
          <a:bodyPr/>
          <a:lstStyle>
            <a:lvl1pPr>
              <a:defRPr/>
            </a:lvl1pPr>
          </a:lstStyle>
          <a:p>
            <a:pPr>
              <a:defRPr/>
            </a:pPr>
            <a:fld id="{5445E7EA-15E8-4075-97E5-EC4E219B3B72}" type="slidenum">
              <a:rPr lang="ru-RU"/>
              <a:pPr>
                <a:defRPr/>
              </a:pPr>
              <a:t>‹#›</a:t>
            </a:fld>
            <a:endParaRPr lang="ru-RU"/>
          </a:p>
        </p:txBody>
      </p:sp>
    </p:spTree>
  </p:cSld>
  <p:clrMapOvr>
    <a:masterClrMapping/>
  </p:clrMapOvr>
  <p:transition>
    <p:sndAc>
      <p:stSnd>
        <p:snd r:embed="rId1" name="drumroll.wav"/>
      </p:stSnd>
    </p:sndAc>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9"/>
          <p:cNvSpPr>
            <a:spLocks noGrp="1" noChangeArrowheads="1"/>
          </p:cNvSpPr>
          <p:nvPr>
            <p:ph type="dt" sz="half" idx="10"/>
          </p:nvPr>
        </p:nvSpPr>
        <p:spPr>
          <a:ln/>
        </p:spPr>
        <p:txBody>
          <a:bodyPr/>
          <a:lstStyle>
            <a:lvl1pPr>
              <a:defRPr/>
            </a:lvl1pPr>
          </a:lstStyle>
          <a:p>
            <a:pPr>
              <a:defRPr/>
            </a:pPr>
            <a:endParaRPr lang="ru-RU"/>
          </a:p>
        </p:txBody>
      </p:sp>
      <p:sp>
        <p:nvSpPr>
          <p:cNvPr id="6" name="Rectangle 40"/>
          <p:cNvSpPr>
            <a:spLocks noGrp="1" noChangeArrowheads="1"/>
          </p:cNvSpPr>
          <p:nvPr>
            <p:ph type="ftr" sz="quarter" idx="11"/>
          </p:nvPr>
        </p:nvSpPr>
        <p:spPr>
          <a:ln/>
        </p:spPr>
        <p:txBody>
          <a:bodyPr/>
          <a:lstStyle>
            <a:lvl1pPr>
              <a:defRPr/>
            </a:lvl1pPr>
          </a:lstStyle>
          <a:p>
            <a:pPr>
              <a:defRPr/>
            </a:pPr>
            <a:endParaRPr lang="ru-RU"/>
          </a:p>
        </p:txBody>
      </p:sp>
      <p:sp>
        <p:nvSpPr>
          <p:cNvPr id="7" name="Rectangle 41"/>
          <p:cNvSpPr>
            <a:spLocks noGrp="1" noChangeArrowheads="1"/>
          </p:cNvSpPr>
          <p:nvPr>
            <p:ph type="sldNum" sz="quarter" idx="12"/>
          </p:nvPr>
        </p:nvSpPr>
        <p:spPr>
          <a:ln/>
        </p:spPr>
        <p:txBody>
          <a:bodyPr/>
          <a:lstStyle>
            <a:lvl1pPr>
              <a:defRPr/>
            </a:lvl1pPr>
          </a:lstStyle>
          <a:p>
            <a:pPr>
              <a:defRPr/>
            </a:pPr>
            <a:fld id="{932FD4F0-2889-462E-8883-1C0F5745B1A4}" type="slidenum">
              <a:rPr lang="ru-RU"/>
              <a:pPr>
                <a:defRPr/>
              </a:pPr>
              <a:t>‹#›</a:t>
            </a:fld>
            <a:endParaRPr lang="ru-RU"/>
          </a:p>
        </p:txBody>
      </p:sp>
    </p:spTree>
  </p:cSld>
  <p:clrMapOvr>
    <a:masterClrMapping/>
  </p:clrMapOvr>
  <p:transition>
    <p:sndAc>
      <p:stSnd>
        <p:snd r:embed="rId1" name="drumroll.wav"/>
      </p:stSnd>
    </p:sndAc>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9"/>
          <p:cNvSpPr>
            <a:spLocks noGrp="1" noChangeArrowheads="1"/>
          </p:cNvSpPr>
          <p:nvPr>
            <p:ph type="dt" sz="half" idx="10"/>
          </p:nvPr>
        </p:nvSpPr>
        <p:spPr>
          <a:ln/>
        </p:spPr>
        <p:txBody>
          <a:bodyPr/>
          <a:lstStyle>
            <a:lvl1pPr>
              <a:defRPr/>
            </a:lvl1pPr>
          </a:lstStyle>
          <a:p>
            <a:pPr>
              <a:defRPr/>
            </a:pPr>
            <a:endParaRPr lang="ru-RU"/>
          </a:p>
        </p:txBody>
      </p:sp>
      <p:sp>
        <p:nvSpPr>
          <p:cNvPr id="6" name="Rectangle 40"/>
          <p:cNvSpPr>
            <a:spLocks noGrp="1" noChangeArrowheads="1"/>
          </p:cNvSpPr>
          <p:nvPr>
            <p:ph type="ftr" sz="quarter" idx="11"/>
          </p:nvPr>
        </p:nvSpPr>
        <p:spPr>
          <a:ln/>
        </p:spPr>
        <p:txBody>
          <a:bodyPr/>
          <a:lstStyle>
            <a:lvl1pPr>
              <a:defRPr/>
            </a:lvl1pPr>
          </a:lstStyle>
          <a:p>
            <a:pPr>
              <a:defRPr/>
            </a:pPr>
            <a:endParaRPr lang="ru-RU"/>
          </a:p>
        </p:txBody>
      </p:sp>
      <p:sp>
        <p:nvSpPr>
          <p:cNvPr id="7" name="Rectangle 41"/>
          <p:cNvSpPr>
            <a:spLocks noGrp="1" noChangeArrowheads="1"/>
          </p:cNvSpPr>
          <p:nvPr>
            <p:ph type="sldNum" sz="quarter" idx="12"/>
          </p:nvPr>
        </p:nvSpPr>
        <p:spPr>
          <a:ln/>
        </p:spPr>
        <p:txBody>
          <a:bodyPr/>
          <a:lstStyle>
            <a:lvl1pPr>
              <a:defRPr/>
            </a:lvl1pPr>
          </a:lstStyle>
          <a:p>
            <a:pPr>
              <a:defRPr/>
            </a:pPr>
            <a:fld id="{81E622C7-0EE2-4BB1-9B1E-EA9B066586B4}" type="slidenum">
              <a:rPr lang="ru-RU"/>
              <a:pPr>
                <a:defRPr/>
              </a:pPr>
              <a:t>‹#›</a:t>
            </a:fld>
            <a:endParaRPr lang="ru-RU"/>
          </a:p>
        </p:txBody>
      </p:sp>
    </p:spTree>
  </p:cSld>
  <p:clrMapOvr>
    <a:masterClrMapping/>
  </p:clrMapOvr>
  <p:transition>
    <p:sndAc>
      <p:stSnd>
        <p:snd r:embed="rId1" name="drumroll.wav"/>
      </p:stSnd>
    </p:sndAc>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pPr>
              <a:defRPr/>
            </a:pPr>
            <a:fld id="{5D8A480C-4B27-458A-88CD-BE0C91F9F0F1}" type="slidenum">
              <a:rPr lang="ru-RU"/>
              <a:pPr>
                <a:defRPr/>
              </a:pPr>
              <a:t>‹#›</a:t>
            </a:fld>
            <a:endParaRPr lang="ru-RU"/>
          </a:p>
        </p:txBody>
      </p:sp>
    </p:spTree>
  </p:cSld>
  <p:clrMapOvr>
    <a:masterClrMapping/>
  </p:clrMapOvr>
  <p:transition>
    <p:sndAc>
      <p:stSnd>
        <p:snd r:embed="rId1" name="drumroll.wav"/>
      </p:stSnd>
    </p:sndAc>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9"/>
          <p:cNvSpPr>
            <a:spLocks noGrp="1" noChangeArrowheads="1"/>
          </p:cNvSpPr>
          <p:nvPr>
            <p:ph type="dt" sz="half" idx="10"/>
          </p:nvPr>
        </p:nvSpPr>
        <p:spPr>
          <a:ln/>
        </p:spPr>
        <p:txBody>
          <a:bodyPr/>
          <a:lstStyle>
            <a:lvl1pPr>
              <a:defRPr/>
            </a:lvl1pPr>
          </a:lstStyle>
          <a:p>
            <a:pPr>
              <a:defRPr/>
            </a:pPr>
            <a:endParaRPr lang="ru-RU"/>
          </a:p>
        </p:txBody>
      </p:sp>
      <p:sp>
        <p:nvSpPr>
          <p:cNvPr id="5" name="Rectangle 40"/>
          <p:cNvSpPr>
            <a:spLocks noGrp="1" noChangeArrowheads="1"/>
          </p:cNvSpPr>
          <p:nvPr>
            <p:ph type="ftr" sz="quarter" idx="11"/>
          </p:nvPr>
        </p:nvSpPr>
        <p:spPr>
          <a:ln/>
        </p:spPr>
        <p:txBody>
          <a:bodyPr/>
          <a:lstStyle>
            <a:lvl1pPr>
              <a:defRPr/>
            </a:lvl1pPr>
          </a:lstStyle>
          <a:p>
            <a:pPr>
              <a:defRPr/>
            </a:pPr>
            <a:endParaRPr lang="ru-RU"/>
          </a:p>
        </p:txBody>
      </p:sp>
      <p:sp>
        <p:nvSpPr>
          <p:cNvPr id="6" name="Rectangle 41"/>
          <p:cNvSpPr>
            <a:spLocks noGrp="1" noChangeArrowheads="1"/>
          </p:cNvSpPr>
          <p:nvPr>
            <p:ph type="sldNum" sz="quarter" idx="12"/>
          </p:nvPr>
        </p:nvSpPr>
        <p:spPr>
          <a:ln/>
        </p:spPr>
        <p:txBody>
          <a:bodyPr/>
          <a:lstStyle>
            <a:lvl1pPr>
              <a:defRPr/>
            </a:lvl1pPr>
          </a:lstStyle>
          <a:p>
            <a:pPr>
              <a:defRPr/>
            </a:pPr>
            <a:fld id="{E5DD1A0C-E340-4DDB-A8EF-CCA3E204F1F8}" type="slidenum">
              <a:rPr lang="ru-RU"/>
              <a:pPr>
                <a:defRPr/>
              </a:pPr>
              <a:t>‹#›</a:t>
            </a:fld>
            <a:endParaRPr lang="ru-RU"/>
          </a:p>
        </p:txBody>
      </p:sp>
    </p:spTree>
  </p:cSld>
  <p:clrMapOvr>
    <a:masterClrMapping/>
  </p:clrMapOvr>
  <p:transition>
    <p:sndAc>
      <p:stSnd>
        <p:snd r:embed="rId1" name="drumroll.wav"/>
      </p:stSnd>
    </p:sndAc>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ru-RU"/>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ru-RU"/>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ru-RU"/>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ru-RU"/>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ru-RU"/>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ru-RU"/>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ru-RU"/>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ru-RU"/>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ru-RU"/>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ru-RU"/>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ru-RU"/>
              </a:p>
            </p:txBody>
          </p:sp>
        </p:grpSp>
      </p:grpSp>
      <p:sp>
        <p:nvSpPr>
          <p:cNvPr id="61481" name="Rectangle 41"/>
          <p:cNvSpPr>
            <a:spLocks noGrp="1" noChangeArrowheads="1"/>
          </p:cNvSpPr>
          <p:nvPr>
            <p:ph type="ctrTitle"/>
          </p:nvPr>
        </p:nvSpPr>
        <p:spPr>
          <a:xfrm>
            <a:off x="685800" y="1447800"/>
            <a:ext cx="7772400" cy="1470025"/>
          </a:xfrm>
        </p:spPr>
        <p:txBody>
          <a:bodyPr/>
          <a:lstStyle>
            <a:lvl1pPr>
              <a:defRPr/>
            </a:lvl1pPr>
          </a:lstStyle>
          <a:p>
            <a:r>
              <a:rPr lang="ru-RU"/>
              <a:t>Образец заголовка</a:t>
            </a:r>
          </a:p>
        </p:txBody>
      </p:sp>
      <p:sp>
        <p:nvSpPr>
          <p:cNvPr id="61482"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3" name="Rectangle 43"/>
          <p:cNvSpPr>
            <a:spLocks noGrp="1" noChangeArrowheads="1"/>
          </p:cNvSpPr>
          <p:nvPr>
            <p:ph type="dt" sz="half" idx="10"/>
          </p:nvPr>
        </p:nvSpPr>
        <p:spPr>
          <a:xfrm>
            <a:off x="457200" y="6245225"/>
            <a:ext cx="2133600" cy="476250"/>
          </a:xfrm>
        </p:spPr>
        <p:txBody>
          <a:bodyPr/>
          <a:lstStyle>
            <a:lvl1pPr>
              <a:defRPr/>
            </a:lvl1pPr>
          </a:lstStyle>
          <a:p>
            <a:pPr>
              <a:defRPr/>
            </a:pPr>
            <a:endParaRPr lang="ru-RU"/>
          </a:p>
        </p:txBody>
      </p:sp>
      <p:sp>
        <p:nvSpPr>
          <p:cNvPr id="44" name="Rectangle 44"/>
          <p:cNvSpPr>
            <a:spLocks noGrp="1" noChangeArrowheads="1"/>
          </p:cNvSpPr>
          <p:nvPr>
            <p:ph type="ftr" sz="quarter" idx="11"/>
          </p:nvPr>
        </p:nvSpPr>
        <p:spPr>
          <a:xfrm>
            <a:off x="3124200" y="6245225"/>
            <a:ext cx="2895600" cy="476250"/>
          </a:xfrm>
        </p:spPr>
        <p:txBody>
          <a:bodyPr/>
          <a:lstStyle>
            <a:lvl1pPr>
              <a:defRPr/>
            </a:lvl1pPr>
          </a:lstStyle>
          <a:p>
            <a:pPr>
              <a:defRPr/>
            </a:pPr>
            <a:endParaRPr lang="ru-RU"/>
          </a:p>
        </p:txBody>
      </p:sp>
      <p:sp>
        <p:nvSpPr>
          <p:cNvPr id="45" name="Rectangle 45"/>
          <p:cNvSpPr>
            <a:spLocks noGrp="1" noChangeArrowheads="1"/>
          </p:cNvSpPr>
          <p:nvPr>
            <p:ph type="sldNum" sz="quarter" idx="12"/>
          </p:nvPr>
        </p:nvSpPr>
        <p:spPr>
          <a:xfrm>
            <a:off x="6553200" y="6245225"/>
            <a:ext cx="2133600" cy="476250"/>
          </a:xfrm>
        </p:spPr>
        <p:txBody>
          <a:bodyPr/>
          <a:lstStyle>
            <a:lvl1pPr>
              <a:defRPr/>
            </a:lvl1pPr>
          </a:lstStyle>
          <a:p>
            <a:pPr>
              <a:defRPr/>
            </a:pPr>
            <a:fld id="{ADE44254-23CB-4BC4-B0B7-3D39BC1AF512}" type="slidenum">
              <a:rPr lang="ru-RU"/>
              <a:pPr>
                <a:defRPr/>
              </a:pPr>
              <a:t>‹#›</a:t>
            </a:fld>
            <a:endParaRPr lang="ru-RU"/>
          </a:p>
        </p:txBody>
      </p:sp>
    </p:spTree>
  </p:cSld>
  <p:clrMapOvr>
    <a:masterClrMapping/>
  </p:clrMapOvr>
  <p:transition>
    <p:comb/>
    <p:sndAc>
      <p:stSnd>
        <p:snd r:embed="rId1" name="drumroll.wav"/>
      </p:stSnd>
    </p:sndAc>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3"/>
          <p:cNvSpPr>
            <a:spLocks noGrp="1" noChangeArrowheads="1"/>
          </p:cNvSpPr>
          <p:nvPr>
            <p:ph type="dt" sz="half" idx="10"/>
          </p:nvPr>
        </p:nvSpPr>
        <p:spPr>
          <a:ln/>
        </p:spPr>
        <p:txBody>
          <a:bodyPr/>
          <a:lstStyle>
            <a:lvl1pPr>
              <a:defRPr/>
            </a:lvl1pPr>
          </a:lstStyle>
          <a:p>
            <a:pPr>
              <a:defRPr/>
            </a:pPr>
            <a:endParaRPr lang="ru-RU"/>
          </a:p>
        </p:txBody>
      </p:sp>
      <p:sp>
        <p:nvSpPr>
          <p:cNvPr id="5" name="Rectangle 44"/>
          <p:cNvSpPr>
            <a:spLocks noGrp="1" noChangeArrowheads="1"/>
          </p:cNvSpPr>
          <p:nvPr>
            <p:ph type="ftr" sz="quarter" idx="11"/>
          </p:nvPr>
        </p:nvSpPr>
        <p:spPr>
          <a:ln/>
        </p:spPr>
        <p:txBody>
          <a:bodyPr/>
          <a:lstStyle>
            <a:lvl1pPr>
              <a:defRPr/>
            </a:lvl1pPr>
          </a:lstStyle>
          <a:p>
            <a:pPr>
              <a:defRPr/>
            </a:pPr>
            <a:endParaRPr lang="ru-RU"/>
          </a:p>
        </p:txBody>
      </p:sp>
      <p:sp>
        <p:nvSpPr>
          <p:cNvPr id="6" name="Rectangle 45"/>
          <p:cNvSpPr>
            <a:spLocks noGrp="1" noChangeArrowheads="1"/>
          </p:cNvSpPr>
          <p:nvPr>
            <p:ph type="sldNum" sz="quarter" idx="12"/>
          </p:nvPr>
        </p:nvSpPr>
        <p:spPr>
          <a:ln/>
        </p:spPr>
        <p:txBody>
          <a:bodyPr/>
          <a:lstStyle>
            <a:lvl1pPr>
              <a:defRPr/>
            </a:lvl1pPr>
          </a:lstStyle>
          <a:p>
            <a:pPr>
              <a:defRPr/>
            </a:pPr>
            <a:fld id="{A6316789-5218-4FCD-B7A2-4DAEB89587CD}" type="slidenum">
              <a:rPr lang="ru-RU"/>
              <a:pPr>
                <a:defRPr/>
              </a:pPr>
              <a:t>‹#›</a:t>
            </a:fld>
            <a:endParaRPr lang="ru-RU"/>
          </a:p>
        </p:txBody>
      </p:sp>
    </p:spTree>
  </p:cSld>
  <p:clrMapOvr>
    <a:masterClrMapping/>
  </p:clrMapOvr>
  <p:transition>
    <p:comb/>
    <p:sndAc>
      <p:stSnd>
        <p:snd r:embed="rId1" name="drumroll.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EF9735C-F1DA-4F43-AA08-CAEB573BBE18}" type="slidenum">
              <a:rPr lang="ru-RU"/>
              <a:pPr>
                <a:defRPr/>
              </a:pPr>
              <a:t>‹#›</a:t>
            </a:fld>
            <a:endParaRPr lang="ru-RU"/>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3"/>
          <p:cNvSpPr>
            <a:spLocks noGrp="1" noChangeArrowheads="1"/>
          </p:cNvSpPr>
          <p:nvPr>
            <p:ph type="dt" sz="half" idx="10"/>
          </p:nvPr>
        </p:nvSpPr>
        <p:spPr>
          <a:ln/>
        </p:spPr>
        <p:txBody>
          <a:bodyPr/>
          <a:lstStyle>
            <a:lvl1pPr>
              <a:defRPr/>
            </a:lvl1pPr>
          </a:lstStyle>
          <a:p>
            <a:pPr>
              <a:defRPr/>
            </a:pPr>
            <a:endParaRPr lang="ru-RU"/>
          </a:p>
        </p:txBody>
      </p:sp>
      <p:sp>
        <p:nvSpPr>
          <p:cNvPr id="5" name="Rectangle 44"/>
          <p:cNvSpPr>
            <a:spLocks noGrp="1" noChangeArrowheads="1"/>
          </p:cNvSpPr>
          <p:nvPr>
            <p:ph type="ftr" sz="quarter" idx="11"/>
          </p:nvPr>
        </p:nvSpPr>
        <p:spPr>
          <a:ln/>
        </p:spPr>
        <p:txBody>
          <a:bodyPr/>
          <a:lstStyle>
            <a:lvl1pPr>
              <a:defRPr/>
            </a:lvl1pPr>
          </a:lstStyle>
          <a:p>
            <a:pPr>
              <a:defRPr/>
            </a:pPr>
            <a:endParaRPr lang="ru-RU"/>
          </a:p>
        </p:txBody>
      </p:sp>
      <p:sp>
        <p:nvSpPr>
          <p:cNvPr id="6" name="Rectangle 45"/>
          <p:cNvSpPr>
            <a:spLocks noGrp="1" noChangeArrowheads="1"/>
          </p:cNvSpPr>
          <p:nvPr>
            <p:ph type="sldNum" sz="quarter" idx="12"/>
          </p:nvPr>
        </p:nvSpPr>
        <p:spPr>
          <a:ln/>
        </p:spPr>
        <p:txBody>
          <a:bodyPr/>
          <a:lstStyle>
            <a:lvl1pPr>
              <a:defRPr/>
            </a:lvl1pPr>
          </a:lstStyle>
          <a:p>
            <a:pPr>
              <a:defRPr/>
            </a:pPr>
            <a:fld id="{79342B6F-8F5D-4BDC-AF94-C6BA0596FD20}" type="slidenum">
              <a:rPr lang="ru-RU"/>
              <a:pPr>
                <a:defRPr/>
              </a:pPr>
              <a:t>‹#›</a:t>
            </a:fld>
            <a:endParaRPr lang="ru-RU"/>
          </a:p>
        </p:txBody>
      </p:sp>
    </p:spTree>
  </p:cSld>
  <p:clrMapOvr>
    <a:masterClrMapping/>
  </p:clrMapOvr>
  <p:transition>
    <p:comb/>
    <p:sndAc>
      <p:stSnd>
        <p:snd r:embed="rId1" name="drumroll.wav"/>
      </p:stSnd>
    </p:sndAc>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3"/>
          <p:cNvSpPr>
            <a:spLocks noGrp="1" noChangeArrowheads="1"/>
          </p:cNvSpPr>
          <p:nvPr>
            <p:ph type="dt" sz="half" idx="10"/>
          </p:nvPr>
        </p:nvSpPr>
        <p:spPr>
          <a:ln/>
        </p:spPr>
        <p:txBody>
          <a:bodyPr/>
          <a:lstStyle>
            <a:lvl1pPr>
              <a:defRPr/>
            </a:lvl1pPr>
          </a:lstStyle>
          <a:p>
            <a:pPr>
              <a:defRPr/>
            </a:pPr>
            <a:endParaRPr lang="ru-RU"/>
          </a:p>
        </p:txBody>
      </p:sp>
      <p:sp>
        <p:nvSpPr>
          <p:cNvPr id="6" name="Rectangle 44"/>
          <p:cNvSpPr>
            <a:spLocks noGrp="1" noChangeArrowheads="1"/>
          </p:cNvSpPr>
          <p:nvPr>
            <p:ph type="ftr" sz="quarter" idx="11"/>
          </p:nvPr>
        </p:nvSpPr>
        <p:spPr>
          <a:ln/>
        </p:spPr>
        <p:txBody>
          <a:bodyPr/>
          <a:lstStyle>
            <a:lvl1pPr>
              <a:defRPr/>
            </a:lvl1pPr>
          </a:lstStyle>
          <a:p>
            <a:pPr>
              <a:defRPr/>
            </a:pPr>
            <a:endParaRPr lang="ru-RU"/>
          </a:p>
        </p:txBody>
      </p:sp>
      <p:sp>
        <p:nvSpPr>
          <p:cNvPr id="7" name="Rectangle 45"/>
          <p:cNvSpPr>
            <a:spLocks noGrp="1" noChangeArrowheads="1"/>
          </p:cNvSpPr>
          <p:nvPr>
            <p:ph type="sldNum" sz="quarter" idx="12"/>
          </p:nvPr>
        </p:nvSpPr>
        <p:spPr>
          <a:ln/>
        </p:spPr>
        <p:txBody>
          <a:bodyPr/>
          <a:lstStyle>
            <a:lvl1pPr>
              <a:defRPr/>
            </a:lvl1pPr>
          </a:lstStyle>
          <a:p>
            <a:pPr>
              <a:defRPr/>
            </a:pPr>
            <a:fld id="{D57ED1A8-4CA9-4B95-B04D-A3DC1D2F99FA}" type="slidenum">
              <a:rPr lang="ru-RU"/>
              <a:pPr>
                <a:defRPr/>
              </a:pPr>
              <a:t>‹#›</a:t>
            </a:fld>
            <a:endParaRPr lang="ru-RU"/>
          </a:p>
        </p:txBody>
      </p:sp>
    </p:spTree>
  </p:cSld>
  <p:clrMapOvr>
    <a:masterClrMapping/>
  </p:clrMapOvr>
  <p:transition>
    <p:comb/>
    <p:sndAc>
      <p:stSnd>
        <p:snd r:embed="rId1" name="drumroll.wav"/>
      </p:stSnd>
    </p:sndAc>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3"/>
          <p:cNvSpPr>
            <a:spLocks noGrp="1" noChangeArrowheads="1"/>
          </p:cNvSpPr>
          <p:nvPr>
            <p:ph type="dt" sz="half" idx="10"/>
          </p:nvPr>
        </p:nvSpPr>
        <p:spPr>
          <a:ln/>
        </p:spPr>
        <p:txBody>
          <a:bodyPr/>
          <a:lstStyle>
            <a:lvl1pPr>
              <a:defRPr/>
            </a:lvl1pPr>
          </a:lstStyle>
          <a:p>
            <a:pPr>
              <a:defRPr/>
            </a:pPr>
            <a:endParaRPr lang="ru-RU"/>
          </a:p>
        </p:txBody>
      </p:sp>
      <p:sp>
        <p:nvSpPr>
          <p:cNvPr id="8" name="Rectangle 44"/>
          <p:cNvSpPr>
            <a:spLocks noGrp="1" noChangeArrowheads="1"/>
          </p:cNvSpPr>
          <p:nvPr>
            <p:ph type="ftr" sz="quarter" idx="11"/>
          </p:nvPr>
        </p:nvSpPr>
        <p:spPr>
          <a:ln/>
        </p:spPr>
        <p:txBody>
          <a:bodyPr/>
          <a:lstStyle>
            <a:lvl1pPr>
              <a:defRPr/>
            </a:lvl1pPr>
          </a:lstStyle>
          <a:p>
            <a:pPr>
              <a:defRPr/>
            </a:pPr>
            <a:endParaRPr lang="ru-RU"/>
          </a:p>
        </p:txBody>
      </p:sp>
      <p:sp>
        <p:nvSpPr>
          <p:cNvPr id="9" name="Rectangle 45"/>
          <p:cNvSpPr>
            <a:spLocks noGrp="1" noChangeArrowheads="1"/>
          </p:cNvSpPr>
          <p:nvPr>
            <p:ph type="sldNum" sz="quarter" idx="12"/>
          </p:nvPr>
        </p:nvSpPr>
        <p:spPr>
          <a:ln/>
        </p:spPr>
        <p:txBody>
          <a:bodyPr/>
          <a:lstStyle>
            <a:lvl1pPr>
              <a:defRPr/>
            </a:lvl1pPr>
          </a:lstStyle>
          <a:p>
            <a:pPr>
              <a:defRPr/>
            </a:pPr>
            <a:fld id="{C69E2402-1384-4CA3-908C-037A06151E31}" type="slidenum">
              <a:rPr lang="ru-RU"/>
              <a:pPr>
                <a:defRPr/>
              </a:pPr>
              <a:t>‹#›</a:t>
            </a:fld>
            <a:endParaRPr lang="ru-RU"/>
          </a:p>
        </p:txBody>
      </p:sp>
    </p:spTree>
  </p:cSld>
  <p:clrMapOvr>
    <a:masterClrMapping/>
  </p:clrMapOvr>
  <p:transition>
    <p:comb/>
    <p:sndAc>
      <p:stSnd>
        <p:snd r:embed="rId1" name="drumroll.wav"/>
      </p:stSnd>
    </p:sndAc>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3"/>
          <p:cNvSpPr>
            <a:spLocks noGrp="1" noChangeArrowheads="1"/>
          </p:cNvSpPr>
          <p:nvPr>
            <p:ph type="dt" sz="half" idx="10"/>
          </p:nvPr>
        </p:nvSpPr>
        <p:spPr>
          <a:ln/>
        </p:spPr>
        <p:txBody>
          <a:bodyPr/>
          <a:lstStyle>
            <a:lvl1pPr>
              <a:defRPr/>
            </a:lvl1pPr>
          </a:lstStyle>
          <a:p>
            <a:pPr>
              <a:defRPr/>
            </a:pPr>
            <a:endParaRPr lang="ru-RU"/>
          </a:p>
        </p:txBody>
      </p:sp>
      <p:sp>
        <p:nvSpPr>
          <p:cNvPr id="4" name="Rectangle 44"/>
          <p:cNvSpPr>
            <a:spLocks noGrp="1" noChangeArrowheads="1"/>
          </p:cNvSpPr>
          <p:nvPr>
            <p:ph type="ftr" sz="quarter" idx="11"/>
          </p:nvPr>
        </p:nvSpPr>
        <p:spPr>
          <a:ln/>
        </p:spPr>
        <p:txBody>
          <a:bodyPr/>
          <a:lstStyle>
            <a:lvl1pPr>
              <a:defRPr/>
            </a:lvl1pPr>
          </a:lstStyle>
          <a:p>
            <a:pPr>
              <a:defRPr/>
            </a:pPr>
            <a:endParaRPr lang="ru-RU"/>
          </a:p>
        </p:txBody>
      </p:sp>
      <p:sp>
        <p:nvSpPr>
          <p:cNvPr id="5" name="Rectangle 45"/>
          <p:cNvSpPr>
            <a:spLocks noGrp="1" noChangeArrowheads="1"/>
          </p:cNvSpPr>
          <p:nvPr>
            <p:ph type="sldNum" sz="quarter" idx="12"/>
          </p:nvPr>
        </p:nvSpPr>
        <p:spPr>
          <a:ln/>
        </p:spPr>
        <p:txBody>
          <a:bodyPr/>
          <a:lstStyle>
            <a:lvl1pPr>
              <a:defRPr/>
            </a:lvl1pPr>
          </a:lstStyle>
          <a:p>
            <a:pPr>
              <a:defRPr/>
            </a:pPr>
            <a:fld id="{325D225E-3BA4-4B94-AB85-0EA41ECB4033}" type="slidenum">
              <a:rPr lang="ru-RU"/>
              <a:pPr>
                <a:defRPr/>
              </a:pPr>
              <a:t>‹#›</a:t>
            </a:fld>
            <a:endParaRPr lang="ru-RU"/>
          </a:p>
        </p:txBody>
      </p:sp>
    </p:spTree>
  </p:cSld>
  <p:clrMapOvr>
    <a:masterClrMapping/>
  </p:clrMapOvr>
  <p:transition>
    <p:comb/>
    <p:sndAc>
      <p:stSnd>
        <p:snd r:embed="rId1" name="drumroll.wav"/>
      </p:stSnd>
    </p:sndAc>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ru-RU"/>
          </a:p>
        </p:txBody>
      </p:sp>
      <p:sp>
        <p:nvSpPr>
          <p:cNvPr id="3" name="Rectangle 44"/>
          <p:cNvSpPr>
            <a:spLocks noGrp="1" noChangeArrowheads="1"/>
          </p:cNvSpPr>
          <p:nvPr>
            <p:ph type="ftr" sz="quarter" idx="11"/>
          </p:nvPr>
        </p:nvSpPr>
        <p:spPr>
          <a:ln/>
        </p:spPr>
        <p:txBody>
          <a:bodyPr/>
          <a:lstStyle>
            <a:lvl1pPr>
              <a:defRPr/>
            </a:lvl1pPr>
          </a:lstStyle>
          <a:p>
            <a:pPr>
              <a:defRPr/>
            </a:pPr>
            <a:endParaRPr lang="ru-RU"/>
          </a:p>
        </p:txBody>
      </p:sp>
      <p:sp>
        <p:nvSpPr>
          <p:cNvPr id="4" name="Rectangle 45"/>
          <p:cNvSpPr>
            <a:spLocks noGrp="1" noChangeArrowheads="1"/>
          </p:cNvSpPr>
          <p:nvPr>
            <p:ph type="sldNum" sz="quarter" idx="12"/>
          </p:nvPr>
        </p:nvSpPr>
        <p:spPr>
          <a:ln/>
        </p:spPr>
        <p:txBody>
          <a:bodyPr/>
          <a:lstStyle>
            <a:lvl1pPr>
              <a:defRPr/>
            </a:lvl1pPr>
          </a:lstStyle>
          <a:p>
            <a:pPr>
              <a:defRPr/>
            </a:pPr>
            <a:fld id="{CABE8B83-CF31-41D4-892C-C4046BE46608}" type="slidenum">
              <a:rPr lang="ru-RU"/>
              <a:pPr>
                <a:defRPr/>
              </a:pPr>
              <a:t>‹#›</a:t>
            </a:fld>
            <a:endParaRPr lang="ru-RU"/>
          </a:p>
        </p:txBody>
      </p:sp>
    </p:spTree>
  </p:cSld>
  <p:clrMapOvr>
    <a:masterClrMapping/>
  </p:clrMapOvr>
  <p:transition>
    <p:comb/>
    <p:sndAc>
      <p:stSnd>
        <p:snd r:embed="rId1" name="drumroll.wav"/>
      </p:stSnd>
    </p:sndAc>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3"/>
          <p:cNvSpPr>
            <a:spLocks noGrp="1" noChangeArrowheads="1"/>
          </p:cNvSpPr>
          <p:nvPr>
            <p:ph type="dt" sz="half" idx="10"/>
          </p:nvPr>
        </p:nvSpPr>
        <p:spPr>
          <a:ln/>
        </p:spPr>
        <p:txBody>
          <a:bodyPr/>
          <a:lstStyle>
            <a:lvl1pPr>
              <a:defRPr/>
            </a:lvl1pPr>
          </a:lstStyle>
          <a:p>
            <a:pPr>
              <a:defRPr/>
            </a:pPr>
            <a:endParaRPr lang="ru-RU"/>
          </a:p>
        </p:txBody>
      </p:sp>
      <p:sp>
        <p:nvSpPr>
          <p:cNvPr id="6" name="Rectangle 44"/>
          <p:cNvSpPr>
            <a:spLocks noGrp="1" noChangeArrowheads="1"/>
          </p:cNvSpPr>
          <p:nvPr>
            <p:ph type="ftr" sz="quarter" idx="11"/>
          </p:nvPr>
        </p:nvSpPr>
        <p:spPr>
          <a:ln/>
        </p:spPr>
        <p:txBody>
          <a:bodyPr/>
          <a:lstStyle>
            <a:lvl1pPr>
              <a:defRPr/>
            </a:lvl1pPr>
          </a:lstStyle>
          <a:p>
            <a:pPr>
              <a:defRPr/>
            </a:pPr>
            <a:endParaRPr lang="ru-RU"/>
          </a:p>
        </p:txBody>
      </p:sp>
      <p:sp>
        <p:nvSpPr>
          <p:cNvPr id="7" name="Rectangle 45"/>
          <p:cNvSpPr>
            <a:spLocks noGrp="1" noChangeArrowheads="1"/>
          </p:cNvSpPr>
          <p:nvPr>
            <p:ph type="sldNum" sz="quarter" idx="12"/>
          </p:nvPr>
        </p:nvSpPr>
        <p:spPr>
          <a:ln/>
        </p:spPr>
        <p:txBody>
          <a:bodyPr/>
          <a:lstStyle>
            <a:lvl1pPr>
              <a:defRPr/>
            </a:lvl1pPr>
          </a:lstStyle>
          <a:p>
            <a:pPr>
              <a:defRPr/>
            </a:pPr>
            <a:fld id="{BF70B3A9-0CB5-4A7A-A21E-5401A596F2F7}" type="slidenum">
              <a:rPr lang="ru-RU"/>
              <a:pPr>
                <a:defRPr/>
              </a:pPr>
              <a:t>‹#›</a:t>
            </a:fld>
            <a:endParaRPr lang="ru-RU"/>
          </a:p>
        </p:txBody>
      </p:sp>
    </p:spTree>
  </p:cSld>
  <p:clrMapOvr>
    <a:masterClrMapping/>
  </p:clrMapOvr>
  <p:transition>
    <p:comb/>
    <p:sndAc>
      <p:stSnd>
        <p:snd r:embed="rId1" name="drumroll.wav"/>
      </p:stSnd>
    </p:sndAc>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3"/>
          <p:cNvSpPr>
            <a:spLocks noGrp="1" noChangeArrowheads="1"/>
          </p:cNvSpPr>
          <p:nvPr>
            <p:ph type="dt" sz="half" idx="10"/>
          </p:nvPr>
        </p:nvSpPr>
        <p:spPr>
          <a:ln/>
        </p:spPr>
        <p:txBody>
          <a:bodyPr/>
          <a:lstStyle>
            <a:lvl1pPr>
              <a:defRPr/>
            </a:lvl1pPr>
          </a:lstStyle>
          <a:p>
            <a:pPr>
              <a:defRPr/>
            </a:pPr>
            <a:endParaRPr lang="ru-RU"/>
          </a:p>
        </p:txBody>
      </p:sp>
      <p:sp>
        <p:nvSpPr>
          <p:cNvPr id="6" name="Rectangle 44"/>
          <p:cNvSpPr>
            <a:spLocks noGrp="1" noChangeArrowheads="1"/>
          </p:cNvSpPr>
          <p:nvPr>
            <p:ph type="ftr" sz="quarter" idx="11"/>
          </p:nvPr>
        </p:nvSpPr>
        <p:spPr>
          <a:ln/>
        </p:spPr>
        <p:txBody>
          <a:bodyPr/>
          <a:lstStyle>
            <a:lvl1pPr>
              <a:defRPr/>
            </a:lvl1pPr>
          </a:lstStyle>
          <a:p>
            <a:pPr>
              <a:defRPr/>
            </a:pPr>
            <a:endParaRPr lang="ru-RU"/>
          </a:p>
        </p:txBody>
      </p:sp>
      <p:sp>
        <p:nvSpPr>
          <p:cNvPr id="7" name="Rectangle 45"/>
          <p:cNvSpPr>
            <a:spLocks noGrp="1" noChangeArrowheads="1"/>
          </p:cNvSpPr>
          <p:nvPr>
            <p:ph type="sldNum" sz="quarter" idx="12"/>
          </p:nvPr>
        </p:nvSpPr>
        <p:spPr>
          <a:ln/>
        </p:spPr>
        <p:txBody>
          <a:bodyPr/>
          <a:lstStyle>
            <a:lvl1pPr>
              <a:defRPr/>
            </a:lvl1pPr>
          </a:lstStyle>
          <a:p>
            <a:pPr>
              <a:defRPr/>
            </a:pPr>
            <a:fld id="{AAE4D649-CBC9-4010-8CD8-5FAF29387BB4}" type="slidenum">
              <a:rPr lang="ru-RU"/>
              <a:pPr>
                <a:defRPr/>
              </a:pPr>
              <a:t>‹#›</a:t>
            </a:fld>
            <a:endParaRPr lang="ru-RU"/>
          </a:p>
        </p:txBody>
      </p:sp>
    </p:spTree>
  </p:cSld>
  <p:clrMapOvr>
    <a:masterClrMapping/>
  </p:clrMapOvr>
  <p:transition>
    <p:comb/>
    <p:sndAc>
      <p:stSnd>
        <p:snd r:embed="rId1" name="drumroll.wav"/>
      </p:stSnd>
    </p:sndAc>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3"/>
          <p:cNvSpPr>
            <a:spLocks noGrp="1" noChangeArrowheads="1"/>
          </p:cNvSpPr>
          <p:nvPr>
            <p:ph type="dt" sz="half" idx="10"/>
          </p:nvPr>
        </p:nvSpPr>
        <p:spPr>
          <a:ln/>
        </p:spPr>
        <p:txBody>
          <a:bodyPr/>
          <a:lstStyle>
            <a:lvl1pPr>
              <a:defRPr/>
            </a:lvl1pPr>
          </a:lstStyle>
          <a:p>
            <a:pPr>
              <a:defRPr/>
            </a:pPr>
            <a:endParaRPr lang="ru-RU"/>
          </a:p>
        </p:txBody>
      </p:sp>
      <p:sp>
        <p:nvSpPr>
          <p:cNvPr id="5" name="Rectangle 44"/>
          <p:cNvSpPr>
            <a:spLocks noGrp="1" noChangeArrowheads="1"/>
          </p:cNvSpPr>
          <p:nvPr>
            <p:ph type="ftr" sz="quarter" idx="11"/>
          </p:nvPr>
        </p:nvSpPr>
        <p:spPr>
          <a:ln/>
        </p:spPr>
        <p:txBody>
          <a:bodyPr/>
          <a:lstStyle>
            <a:lvl1pPr>
              <a:defRPr/>
            </a:lvl1pPr>
          </a:lstStyle>
          <a:p>
            <a:pPr>
              <a:defRPr/>
            </a:pPr>
            <a:endParaRPr lang="ru-RU"/>
          </a:p>
        </p:txBody>
      </p:sp>
      <p:sp>
        <p:nvSpPr>
          <p:cNvPr id="6" name="Rectangle 45"/>
          <p:cNvSpPr>
            <a:spLocks noGrp="1" noChangeArrowheads="1"/>
          </p:cNvSpPr>
          <p:nvPr>
            <p:ph type="sldNum" sz="quarter" idx="12"/>
          </p:nvPr>
        </p:nvSpPr>
        <p:spPr>
          <a:ln/>
        </p:spPr>
        <p:txBody>
          <a:bodyPr/>
          <a:lstStyle>
            <a:lvl1pPr>
              <a:defRPr/>
            </a:lvl1pPr>
          </a:lstStyle>
          <a:p>
            <a:pPr>
              <a:defRPr/>
            </a:pPr>
            <a:fld id="{8165C7EB-517F-42AF-BFEC-AC15319A0B0E}" type="slidenum">
              <a:rPr lang="ru-RU"/>
              <a:pPr>
                <a:defRPr/>
              </a:pPr>
              <a:t>‹#›</a:t>
            </a:fld>
            <a:endParaRPr lang="ru-RU"/>
          </a:p>
        </p:txBody>
      </p:sp>
    </p:spTree>
  </p:cSld>
  <p:clrMapOvr>
    <a:masterClrMapping/>
  </p:clrMapOvr>
  <p:transition>
    <p:comb/>
    <p:sndAc>
      <p:stSnd>
        <p:snd r:embed="rId1" name="drumroll.wav"/>
      </p:stSnd>
    </p:sndAc>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8750"/>
            <a:ext cx="2057400" cy="59721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8750"/>
            <a:ext cx="6019800" cy="59721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3"/>
          <p:cNvSpPr>
            <a:spLocks noGrp="1" noChangeArrowheads="1"/>
          </p:cNvSpPr>
          <p:nvPr>
            <p:ph type="dt" sz="half" idx="10"/>
          </p:nvPr>
        </p:nvSpPr>
        <p:spPr>
          <a:ln/>
        </p:spPr>
        <p:txBody>
          <a:bodyPr/>
          <a:lstStyle>
            <a:lvl1pPr>
              <a:defRPr/>
            </a:lvl1pPr>
          </a:lstStyle>
          <a:p>
            <a:pPr>
              <a:defRPr/>
            </a:pPr>
            <a:endParaRPr lang="ru-RU"/>
          </a:p>
        </p:txBody>
      </p:sp>
      <p:sp>
        <p:nvSpPr>
          <p:cNvPr id="5" name="Rectangle 44"/>
          <p:cNvSpPr>
            <a:spLocks noGrp="1" noChangeArrowheads="1"/>
          </p:cNvSpPr>
          <p:nvPr>
            <p:ph type="ftr" sz="quarter" idx="11"/>
          </p:nvPr>
        </p:nvSpPr>
        <p:spPr>
          <a:ln/>
        </p:spPr>
        <p:txBody>
          <a:bodyPr/>
          <a:lstStyle>
            <a:lvl1pPr>
              <a:defRPr/>
            </a:lvl1pPr>
          </a:lstStyle>
          <a:p>
            <a:pPr>
              <a:defRPr/>
            </a:pPr>
            <a:endParaRPr lang="ru-RU"/>
          </a:p>
        </p:txBody>
      </p:sp>
      <p:sp>
        <p:nvSpPr>
          <p:cNvPr id="6" name="Rectangle 45"/>
          <p:cNvSpPr>
            <a:spLocks noGrp="1" noChangeArrowheads="1"/>
          </p:cNvSpPr>
          <p:nvPr>
            <p:ph type="sldNum" sz="quarter" idx="12"/>
          </p:nvPr>
        </p:nvSpPr>
        <p:spPr>
          <a:ln/>
        </p:spPr>
        <p:txBody>
          <a:bodyPr/>
          <a:lstStyle>
            <a:lvl1pPr>
              <a:defRPr/>
            </a:lvl1pPr>
          </a:lstStyle>
          <a:p>
            <a:pPr>
              <a:defRPr/>
            </a:pPr>
            <a:fld id="{77A5E1A7-F9EC-44B2-81A0-BE1F774FD2B7}" type="slidenum">
              <a:rPr lang="ru-RU"/>
              <a:pPr>
                <a:defRPr/>
              </a:pPr>
              <a:t>‹#›</a:t>
            </a:fld>
            <a:endParaRPr lang="ru-RU"/>
          </a:p>
        </p:txBody>
      </p:sp>
    </p:spTree>
  </p:cSld>
  <p:clrMapOvr>
    <a:masterClrMapping/>
  </p:clrMapOvr>
  <p:transition>
    <p:comb/>
    <p:sndAc>
      <p:stSnd>
        <p:snd r:embed="rId1" name="drumroll.wav"/>
      </p:stSnd>
    </p:sndAc>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ru-RU"/>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ru-RU"/>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ru-RU"/>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ru-RU"/>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ru-RU"/>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ru-RU"/>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ru-RU"/>
            </a:p>
          </p:txBody>
        </p:sp>
      </p:grpSp>
      <p:sp>
        <p:nvSpPr>
          <p:cNvPr id="74762" name="Rectangle 10"/>
          <p:cNvSpPr>
            <a:spLocks noGrp="1" noChangeArrowheads="1"/>
          </p:cNvSpPr>
          <p:nvPr>
            <p:ph type="ctrTitle" sz="quarter"/>
          </p:nvPr>
        </p:nvSpPr>
        <p:spPr>
          <a:xfrm>
            <a:off x="685800" y="1873250"/>
            <a:ext cx="7772400" cy="1555750"/>
          </a:xfrm>
        </p:spPr>
        <p:txBody>
          <a:bodyPr/>
          <a:lstStyle>
            <a:lvl1pPr>
              <a:defRPr sz="4800"/>
            </a:lvl1pPr>
          </a:lstStyle>
          <a:p>
            <a:r>
              <a:rPr lang="ru-RU"/>
              <a:t>Образец заголовка</a:t>
            </a:r>
          </a:p>
        </p:txBody>
      </p:sp>
      <p:sp>
        <p:nvSpPr>
          <p:cNvPr id="74763"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2" name="Rectangle 12"/>
          <p:cNvSpPr>
            <a:spLocks noGrp="1" noChangeArrowheads="1"/>
          </p:cNvSpPr>
          <p:nvPr>
            <p:ph type="dt" sz="quarter" idx="10"/>
          </p:nvPr>
        </p:nvSpPr>
        <p:spPr/>
        <p:txBody>
          <a:bodyPr/>
          <a:lstStyle>
            <a:lvl1pPr>
              <a:defRPr/>
            </a:lvl1pPr>
          </a:lstStyle>
          <a:p>
            <a:pPr>
              <a:defRPr/>
            </a:pPr>
            <a:endParaRPr lang="ru-RU"/>
          </a:p>
        </p:txBody>
      </p:sp>
      <p:sp>
        <p:nvSpPr>
          <p:cNvPr id="13" name="Rectangle 13"/>
          <p:cNvSpPr>
            <a:spLocks noGrp="1" noChangeArrowheads="1"/>
          </p:cNvSpPr>
          <p:nvPr>
            <p:ph type="ftr" sz="quarter" idx="11"/>
          </p:nvPr>
        </p:nvSpPr>
        <p:spPr/>
        <p:txBody>
          <a:bodyPr/>
          <a:lstStyle>
            <a:lvl1pPr>
              <a:defRPr/>
            </a:lvl1pPr>
          </a:lstStyle>
          <a:p>
            <a:pPr>
              <a:defRPr/>
            </a:pPr>
            <a:endParaRPr lang="ru-RU"/>
          </a:p>
        </p:txBody>
      </p:sp>
      <p:sp>
        <p:nvSpPr>
          <p:cNvPr id="14" name="Rectangle 14"/>
          <p:cNvSpPr>
            <a:spLocks noGrp="1" noChangeArrowheads="1"/>
          </p:cNvSpPr>
          <p:nvPr>
            <p:ph type="sldNum" sz="quarter" idx="12"/>
          </p:nvPr>
        </p:nvSpPr>
        <p:spPr/>
        <p:txBody>
          <a:bodyPr/>
          <a:lstStyle>
            <a:lvl1pPr>
              <a:defRPr/>
            </a:lvl1pPr>
          </a:lstStyle>
          <a:p>
            <a:pPr>
              <a:defRPr/>
            </a:pPr>
            <a:fld id="{663EBCDD-A710-4831-8049-5FAD386B53B6}" type="slidenum">
              <a:rPr lang="ru-RU"/>
              <a:pPr>
                <a:defRPr/>
              </a:pPr>
              <a:t>‹#›</a:t>
            </a:fld>
            <a:endParaRPr lang="ru-RU"/>
          </a:p>
        </p:txBody>
      </p:sp>
    </p:spTree>
  </p:cSld>
  <p:clrMapOvr>
    <a:masterClrMapping/>
  </p:clrMapOvr>
  <p:transition>
    <p:split orient="vert"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24F74B3E-138E-4BC4-870D-8E8FD42B2F58}" type="slidenum">
              <a:rPr lang="ru-RU"/>
              <a:pPr>
                <a:defRPr/>
              </a:pPr>
              <a:t>‹#›</a:t>
            </a:fld>
            <a:endParaRPr lang="ru-RU"/>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dt" sz="half" idx="10"/>
          </p:nvPr>
        </p:nvSpPr>
        <p:spPr>
          <a:ln/>
        </p:spPr>
        <p:txBody>
          <a:bodyPr/>
          <a:lstStyle>
            <a:lvl1pPr>
              <a:defRPr/>
            </a:lvl1pPr>
          </a:lstStyle>
          <a:p>
            <a:pPr>
              <a:defRPr/>
            </a:pPr>
            <a:endParaRPr lang="ru-RU"/>
          </a:p>
        </p:txBody>
      </p:sp>
      <p:sp>
        <p:nvSpPr>
          <p:cNvPr id="5" name="Rectangle 13"/>
          <p:cNvSpPr>
            <a:spLocks noGrp="1" noChangeArrowheads="1"/>
          </p:cNvSpPr>
          <p:nvPr>
            <p:ph type="ftr" sz="quarter" idx="11"/>
          </p:nvPr>
        </p:nvSpPr>
        <p:spPr>
          <a:ln/>
        </p:spPr>
        <p:txBody>
          <a:bodyPr/>
          <a:lstStyle>
            <a:lvl1pPr>
              <a:defRPr/>
            </a:lvl1pPr>
          </a:lstStyle>
          <a:p>
            <a:pPr>
              <a:defRPr/>
            </a:pPr>
            <a:endParaRPr lang="ru-RU"/>
          </a:p>
        </p:txBody>
      </p:sp>
      <p:sp>
        <p:nvSpPr>
          <p:cNvPr id="6" name="Rectangle 14"/>
          <p:cNvSpPr>
            <a:spLocks noGrp="1" noChangeArrowheads="1"/>
          </p:cNvSpPr>
          <p:nvPr>
            <p:ph type="sldNum" sz="quarter" idx="12"/>
          </p:nvPr>
        </p:nvSpPr>
        <p:spPr>
          <a:ln/>
        </p:spPr>
        <p:txBody>
          <a:bodyPr/>
          <a:lstStyle>
            <a:lvl1pPr>
              <a:defRPr/>
            </a:lvl1pPr>
          </a:lstStyle>
          <a:p>
            <a:pPr>
              <a:defRPr/>
            </a:pPr>
            <a:fld id="{DE8A8EF8-56F6-4BBB-AA44-44C3D3BE8369}" type="slidenum">
              <a:rPr lang="ru-RU"/>
              <a:pPr>
                <a:defRPr/>
              </a:pPr>
              <a:t>‹#›</a:t>
            </a:fld>
            <a:endParaRPr lang="ru-RU"/>
          </a:p>
        </p:txBody>
      </p:sp>
    </p:spTree>
  </p:cSld>
  <p:clrMapOvr>
    <a:masterClrMapping/>
  </p:clrMapOvr>
  <p:transition>
    <p:split orient="vert" dir="in"/>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2"/>
          <p:cNvSpPr>
            <a:spLocks noGrp="1" noChangeArrowheads="1"/>
          </p:cNvSpPr>
          <p:nvPr>
            <p:ph type="dt" sz="half" idx="10"/>
          </p:nvPr>
        </p:nvSpPr>
        <p:spPr>
          <a:ln/>
        </p:spPr>
        <p:txBody>
          <a:bodyPr/>
          <a:lstStyle>
            <a:lvl1pPr>
              <a:defRPr/>
            </a:lvl1pPr>
          </a:lstStyle>
          <a:p>
            <a:pPr>
              <a:defRPr/>
            </a:pPr>
            <a:endParaRPr lang="ru-RU"/>
          </a:p>
        </p:txBody>
      </p:sp>
      <p:sp>
        <p:nvSpPr>
          <p:cNvPr id="5" name="Rectangle 13"/>
          <p:cNvSpPr>
            <a:spLocks noGrp="1" noChangeArrowheads="1"/>
          </p:cNvSpPr>
          <p:nvPr>
            <p:ph type="ftr" sz="quarter" idx="11"/>
          </p:nvPr>
        </p:nvSpPr>
        <p:spPr>
          <a:ln/>
        </p:spPr>
        <p:txBody>
          <a:bodyPr/>
          <a:lstStyle>
            <a:lvl1pPr>
              <a:defRPr/>
            </a:lvl1pPr>
          </a:lstStyle>
          <a:p>
            <a:pPr>
              <a:defRPr/>
            </a:pPr>
            <a:endParaRPr lang="ru-RU"/>
          </a:p>
        </p:txBody>
      </p:sp>
      <p:sp>
        <p:nvSpPr>
          <p:cNvPr id="6" name="Rectangle 14"/>
          <p:cNvSpPr>
            <a:spLocks noGrp="1" noChangeArrowheads="1"/>
          </p:cNvSpPr>
          <p:nvPr>
            <p:ph type="sldNum" sz="quarter" idx="12"/>
          </p:nvPr>
        </p:nvSpPr>
        <p:spPr>
          <a:ln/>
        </p:spPr>
        <p:txBody>
          <a:bodyPr/>
          <a:lstStyle>
            <a:lvl1pPr>
              <a:defRPr/>
            </a:lvl1pPr>
          </a:lstStyle>
          <a:p>
            <a:pPr>
              <a:defRPr/>
            </a:pPr>
            <a:fld id="{143FE19C-2F0D-4A02-A0D3-E72A636ED580}" type="slidenum">
              <a:rPr lang="ru-RU"/>
              <a:pPr>
                <a:defRPr/>
              </a:pPr>
              <a:t>‹#›</a:t>
            </a:fld>
            <a:endParaRPr lang="ru-RU"/>
          </a:p>
        </p:txBody>
      </p:sp>
    </p:spTree>
  </p:cSld>
  <p:clrMapOvr>
    <a:masterClrMapping/>
  </p:clrMapOvr>
  <p:transition>
    <p:split orient="vert" dir="in"/>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2"/>
          <p:cNvSpPr>
            <a:spLocks noGrp="1" noChangeArrowheads="1"/>
          </p:cNvSpPr>
          <p:nvPr>
            <p:ph type="dt" sz="half" idx="10"/>
          </p:nvPr>
        </p:nvSpPr>
        <p:spPr>
          <a:ln/>
        </p:spPr>
        <p:txBody>
          <a:bodyPr/>
          <a:lstStyle>
            <a:lvl1pPr>
              <a:defRPr/>
            </a:lvl1pPr>
          </a:lstStyle>
          <a:p>
            <a:pPr>
              <a:defRPr/>
            </a:pPr>
            <a:endParaRPr lang="ru-RU"/>
          </a:p>
        </p:txBody>
      </p:sp>
      <p:sp>
        <p:nvSpPr>
          <p:cNvPr id="6" name="Rectangle 13"/>
          <p:cNvSpPr>
            <a:spLocks noGrp="1" noChangeArrowheads="1"/>
          </p:cNvSpPr>
          <p:nvPr>
            <p:ph type="ftr" sz="quarter" idx="11"/>
          </p:nvPr>
        </p:nvSpPr>
        <p:spPr>
          <a:ln/>
        </p:spPr>
        <p:txBody>
          <a:bodyPr/>
          <a:lstStyle>
            <a:lvl1pPr>
              <a:defRPr/>
            </a:lvl1pPr>
          </a:lstStyle>
          <a:p>
            <a:pPr>
              <a:defRPr/>
            </a:pPr>
            <a:endParaRPr lang="ru-RU"/>
          </a:p>
        </p:txBody>
      </p:sp>
      <p:sp>
        <p:nvSpPr>
          <p:cNvPr id="7" name="Rectangle 14"/>
          <p:cNvSpPr>
            <a:spLocks noGrp="1" noChangeArrowheads="1"/>
          </p:cNvSpPr>
          <p:nvPr>
            <p:ph type="sldNum" sz="quarter" idx="12"/>
          </p:nvPr>
        </p:nvSpPr>
        <p:spPr>
          <a:ln/>
        </p:spPr>
        <p:txBody>
          <a:bodyPr/>
          <a:lstStyle>
            <a:lvl1pPr>
              <a:defRPr/>
            </a:lvl1pPr>
          </a:lstStyle>
          <a:p>
            <a:pPr>
              <a:defRPr/>
            </a:pPr>
            <a:fld id="{B3BC7645-6E52-4733-ABE2-43EECD8CB005}" type="slidenum">
              <a:rPr lang="ru-RU"/>
              <a:pPr>
                <a:defRPr/>
              </a:pPr>
              <a:t>‹#›</a:t>
            </a:fld>
            <a:endParaRPr lang="ru-RU"/>
          </a:p>
        </p:txBody>
      </p:sp>
    </p:spTree>
  </p:cSld>
  <p:clrMapOvr>
    <a:masterClrMapping/>
  </p:clrMapOvr>
  <p:transition>
    <p:split orient="vert" dir="in"/>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2"/>
          <p:cNvSpPr>
            <a:spLocks noGrp="1" noChangeArrowheads="1"/>
          </p:cNvSpPr>
          <p:nvPr>
            <p:ph type="dt" sz="half" idx="10"/>
          </p:nvPr>
        </p:nvSpPr>
        <p:spPr>
          <a:ln/>
        </p:spPr>
        <p:txBody>
          <a:bodyPr/>
          <a:lstStyle>
            <a:lvl1pPr>
              <a:defRPr/>
            </a:lvl1pPr>
          </a:lstStyle>
          <a:p>
            <a:pPr>
              <a:defRPr/>
            </a:pPr>
            <a:endParaRPr lang="ru-RU"/>
          </a:p>
        </p:txBody>
      </p:sp>
      <p:sp>
        <p:nvSpPr>
          <p:cNvPr id="8" name="Rectangle 13"/>
          <p:cNvSpPr>
            <a:spLocks noGrp="1" noChangeArrowheads="1"/>
          </p:cNvSpPr>
          <p:nvPr>
            <p:ph type="ftr" sz="quarter" idx="11"/>
          </p:nvPr>
        </p:nvSpPr>
        <p:spPr>
          <a:ln/>
        </p:spPr>
        <p:txBody>
          <a:bodyPr/>
          <a:lstStyle>
            <a:lvl1pPr>
              <a:defRPr/>
            </a:lvl1pPr>
          </a:lstStyle>
          <a:p>
            <a:pPr>
              <a:defRPr/>
            </a:pPr>
            <a:endParaRPr lang="ru-RU"/>
          </a:p>
        </p:txBody>
      </p:sp>
      <p:sp>
        <p:nvSpPr>
          <p:cNvPr id="9" name="Rectangle 14"/>
          <p:cNvSpPr>
            <a:spLocks noGrp="1" noChangeArrowheads="1"/>
          </p:cNvSpPr>
          <p:nvPr>
            <p:ph type="sldNum" sz="quarter" idx="12"/>
          </p:nvPr>
        </p:nvSpPr>
        <p:spPr>
          <a:ln/>
        </p:spPr>
        <p:txBody>
          <a:bodyPr/>
          <a:lstStyle>
            <a:lvl1pPr>
              <a:defRPr/>
            </a:lvl1pPr>
          </a:lstStyle>
          <a:p>
            <a:pPr>
              <a:defRPr/>
            </a:pPr>
            <a:fld id="{94DC6811-1FE6-4204-9086-970A624CA260}" type="slidenum">
              <a:rPr lang="ru-RU"/>
              <a:pPr>
                <a:defRPr/>
              </a:pPr>
              <a:t>‹#›</a:t>
            </a:fld>
            <a:endParaRPr lang="ru-RU"/>
          </a:p>
        </p:txBody>
      </p:sp>
    </p:spTree>
  </p:cSld>
  <p:clrMapOvr>
    <a:masterClrMapping/>
  </p:clrMapOvr>
  <p:transition>
    <p:split orient="vert" dir="in"/>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2"/>
          <p:cNvSpPr>
            <a:spLocks noGrp="1" noChangeArrowheads="1"/>
          </p:cNvSpPr>
          <p:nvPr>
            <p:ph type="dt" sz="half" idx="10"/>
          </p:nvPr>
        </p:nvSpPr>
        <p:spPr>
          <a:ln/>
        </p:spPr>
        <p:txBody>
          <a:bodyPr/>
          <a:lstStyle>
            <a:lvl1pPr>
              <a:defRPr/>
            </a:lvl1pPr>
          </a:lstStyle>
          <a:p>
            <a:pPr>
              <a:defRPr/>
            </a:pPr>
            <a:endParaRPr lang="ru-RU"/>
          </a:p>
        </p:txBody>
      </p:sp>
      <p:sp>
        <p:nvSpPr>
          <p:cNvPr id="4" name="Rectangle 13"/>
          <p:cNvSpPr>
            <a:spLocks noGrp="1" noChangeArrowheads="1"/>
          </p:cNvSpPr>
          <p:nvPr>
            <p:ph type="ftr" sz="quarter" idx="11"/>
          </p:nvPr>
        </p:nvSpPr>
        <p:spPr>
          <a:ln/>
        </p:spPr>
        <p:txBody>
          <a:bodyPr/>
          <a:lstStyle>
            <a:lvl1pPr>
              <a:defRPr/>
            </a:lvl1pPr>
          </a:lstStyle>
          <a:p>
            <a:pPr>
              <a:defRPr/>
            </a:pPr>
            <a:endParaRPr lang="ru-RU"/>
          </a:p>
        </p:txBody>
      </p:sp>
      <p:sp>
        <p:nvSpPr>
          <p:cNvPr id="5" name="Rectangle 14"/>
          <p:cNvSpPr>
            <a:spLocks noGrp="1" noChangeArrowheads="1"/>
          </p:cNvSpPr>
          <p:nvPr>
            <p:ph type="sldNum" sz="quarter" idx="12"/>
          </p:nvPr>
        </p:nvSpPr>
        <p:spPr>
          <a:ln/>
        </p:spPr>
        <p:txBody>
          <a:bodyPr/>
          <a:lstStyle>
            <a:lvl1pPr>
              <a:defRPr/>
            </a:lvl1pPr>
          </a:lstStyle>
          <a:p>
            <a:pPr>
              <a:defRPr/>
            </a:pPr>
            <a:fld id="{19D4BB3C-408A-455C-9649-686B90BAFC87}" type="slidenum">
              <a:rPr lang="ru-RU"/>
              <a:pPr>
                <a:defRPr/>
              </a:pPr>
              <a:t>‹#›</a:t>
            </a:fld>
            <a:endParaRPr lang="ru-RU"/>
          </a:p>
        </p:txBody>
      </p:sp>
    </p:spTree>
  </p:cSld>
  <p:clrMapOvr>
    <a:masterClrMapping/>
  </p:clrMapOvr>
  <p:transition>
    <p:split orient="vert" dir="in"/>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ru-RU"/>
          </a:p>
        </p:txBody>
      </p:sp>
      <p:sp>
        <p:nvSpPr>
          <p:cNvPr id="3" name="Rectangle 13"/>
          <p:cNvSpPr>
            <a:spLocks noGrp="1" noChangeArrowheads="1"/>
          </p:cNvSpPr>
          <p:nvPr>
            <p:ph type="ftr" sz="quarter" idx="11"/>
          </p:nvPr>
        </p:nvSpPr>
        <p:spPr>
          <a:ln/>
        </p:spPr>
        <p:txBody>
          <a:bodyPr/>
          <a:lstStyle>
            <a:lvl1pPr>
              <a:defRPr/>
            </a:lvl1pPr>
          </a:lstStyle>
          <a:p>
            <a:pPr>
              <a:defRPr/>
            </a:pPr>
            <a:endParaRPr lang="ru-RU"/>
          </a:p>
        </p:txBody>
      </p:sp>
      <p:sp>
        <p:nvSpPr>
          <p:cNvPr id="4" name="Rectangle 14"/>
          <p:cNvSpPr>
            <a:spLocks noGrp="1" noChangeArrowheads="1"/>
          </p:cNvSpPr>
          <p:nvPr>
            <p:ph type="sldNum" sz="quarter" idx="12"/>
          </p:nvPr>
        </p:nvSpPr>
        <p:spPr>
          <a:ln/>
        </p:spPr>
        <p:txBody>
          <a:bodyPr/>
          <a:lstStyle>
            <a:lvl1pPr>
              <a:defRPr/>
            </a:lvl1pPr>
          </a:lstStyle>
          <a:p>
            <a:pPr>
              <a:defRPr/>
            </a:pPr>
            <a:fld id="{2AEBD558-0749-44B2-B6DB-BB59DCB6306E}" type="slidenum">
              <a:rPr lang="ru-RU"/>
              <a:pPr>
                <a:defRPr/>
              </a:pPr>
              <a:t>‹#›</a:t>
            </a:fld>
            <a:endParaRPr lang="ru-RU"/>
          </a:p>
        </p:txBody>
      </p:sp>
    </p:spTree>
  </p:cSld>
  <p:clrMapOvr>
    <a:masterClrMapping/>
  </p:clrMapOvr>
  <p:transition>
    <p:split orient="vert" dir="in"/>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2"/>
          <p:cNvSpPr>
            <a:spLocks noGrp="1" noChangeArrowheads="1"/>
          </p:cNvSpPr>
          <p:nvPr>
            <p:ph type="dt" sz="half" idx="10"/>
          </p:nvPr>
        </p:nvSpPr>
        <p:spPr>
          <a:ln/>
        </p:spPr>
        <p:txBody>
          <a:bodyPr/>
          <a:lstStyle>
            <a:lvl1pPr>
              <a:defRPr/>
            </a:lvl1pPr>
          </a:lstStyle>
          <a:p>
            <a:pPr>
              <a:defRPr/>
            </a:pPr>
            <a:endParaRPr lang="ru-RU"/>
          </a:p>
        </p:txBody>
      </p:sp>
      <p:sp>
        <p:nvSpPr>
          <p:cNvPr id="6" name="Rectangle 13"/>
          <p:cNvSpPr>
            <a:spLocks noGrp="1" noChangeArrowheads="1"/>
          </p:cNvSpPr>
          <p:nvPr>
            <p:ph type="ftr" sz="quarter" idx="11"/>
          </p:nvPr>
        </p:nvSpPr>
        <p:spPr>
          <a:ln/>
        </p:spPr>
        <p:txBody>
          <a:bodyPr/>
          <a:lstStyle>
            <a:lvl1pPr>
              <a:defRPr/>
            </a:lvl1pPr>
          </a:lstStyle>
          <a:p>
            <a:pPr>
              <a:defRPr/>
            </a:pPr>
            <a:endParaRPr lang="ru-RU"/>
          </a:p>
        </p:txBody>
      </p:sp>
      <p:sp>
        <p:nvSpPr>
          <p:cNvPr id="7" name="Rectangle 14"/>
          <p:cNvSpPr>
            <a:spLocks noGrp="1" noChangeArrowheads="1"/>
          </p:cNvSpPr>
          <p:nvPr>
            <p:ph type="sldNum" sz="quarter" idx="12"/>
          </p:nvPr>
        </p:nvSpPr>
        <p:spPr>
          <a:ln/>
        </p:spPr>
        <p:txBody>
          <a:bodyPr/>
          <a:lstStyle>
            <a:lvl1pPr>
              <a:defRPr/>
            </a:lvl1pPr>
          </a:lstStyle>
          <a:p>
            <a:pPr>
              <a:defRPr/>
            </a:pPr>
            <a:fld id="{9F8C917B-56F6-47EC-8649-F49D357B481B}" type="slidenum">
              <a:rPr lang="ru-RU"/>
              <a:pPr>
                <a:defRPr/>
              </a:pPr>
              <a:t>‹#›</a:t>
            </a:fld>
            <a:endParaRPr lang="ru-RU"/>
          </a:p>
        </p:txBody>
      </p:sp>
    </p:spTree>
  </p:cSld>
  <p:clrMapOvr>
    <a:masterClrMapping/>
  </p:clrMapOvr>
  <p:transition>
    <p:split orient="vert" dir="in"/>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2"/>
          <p:cNvSpPr>
            <a:spLocks noGrp="1" noChangeArrowheads="1"/>
          </p:cNvSpPr>
          <p:nvPr>
            <p:ph type="dt" sz="half" idx="10"/>
          </p:nvPr>
        </p:nvSpPr>
        <p:spPr>
          <a:ln/>
        </p:spPr>
        <p:txBody>
          <a:bodyPr/>
          <a:lstStyle>
            <a:lvl1pPr>
              <a:defRPr/>
            </a:lvl1pPr>
          </a:lstStyle>
          <a:p>
            <a:pPr>
              <a:defRPr/>
            </a:pPr>
            <a:endParaRPr lang="ru-RU"/>
          </a:p>
        </p:txBody>
      </p:sp>
      <p:sp>
        <p:nvSpPr>
          <p:cNvPr id="6" name="Rectangle 13"/>
          <p:cNvSpPr>
            <a:spLocks noGrp="1" noChangeArrowheads="1"/>
          </p:cNvSpPr>
          <p:nvPr>
            <p:ph type="ftr" sz="quarter" idx="11"/>
          </p:nvPr>
        </p:nvSpPr>
        <p:spPr>
          <a:ln/>
        </p:spPr>
        <p:txBody>
          <a:bodyPr/>
          <a:lstStyle>
            <a:lvl1pPr>
              <a:defRPr/>
            </a:lvl1pPr>
          </a:lstStyle>
          <a:p>
            <a:pPr>
              <a:defRPr/>
            </a:pPr>
            <a:endParaRPr lang="ru-RU"/>
          </a:p>
        </p:txBody>
      </p:sp>
      <p:sp>
        <p:nvSpPr>
          <p:cNvPr id="7" name="Rectangle 14"/>
          <p:cNvSpPr>
            <a:spLocks noGrp="1" noChangeArrowheads="1"/>
          </p:cNvSpPr>
          <p:nvPr>
            <p:ph type="sldNum" sz="quarter" idx="12"/>
          </p:nvPr>
        </p:nvSpPr>
        <p:spPr>
          <a:ln/>
        </p:spPr>
        <p:txBody>
          <a:bodyPr/>
          <a:lstStyle>
            <a:lvl1pPr>
              <a:defRPr/>
            </a:lvl1pPr>
          </a:lstStyle>
          <a:p>
            <a:pPr>
              <a:defRPr/>
            </a:pPr>
            <a:fld id="{5E14FDF3-1CB6-4C91-A80B-C98D7CEC94BA}" type="slidenum">
              <a:rPr lang="ru-RU"/>
              <a:pPr>
                <a:defRPr/>
              </a:pPr>
              <a:t>‹#›</a:t>
            </a:fld>
            <a:endParaRPr lang="ru-RU"/>
          </a:p>
        </p:txBody>
      </p:sp>
    </p:spTree>
  </p:cSld>
  <p:clrMapOvr>
    <a:masterClrMapping/>
  </p:clrMapOvr>
  <p:transition>
    <p:split orient="vert" dir="in"/>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dt" sz="half" idx="10"/>
          </p:nvPr>
        </p:nvSpPr>
        <p:spPr>
          <a:ln/>
        </p:spPr>
        <p:txBody>
          <a:bodyPr/>
          <a:lstStyle>
            <a:lvl1pPr>
              <a:defRPr/>
            </a:lvl1pPr>
          </a:lstStyle>
          <a:p>
            <a:pPr>
              <a:defRPr/>
            </a:pPr>
            <a:endParaRPr lang="ru-RU"/>
          </a:p>
        </p:txBody>
      </p:sp>
      <p:sp>
        <p:nvSpPr>
          <p:cNvPr id="5" name="Rectangle 13"/>
          <p:cNvSpPr>
            <a:spLocks noGrp="1" noChangeArrowheads="1"/>
          </p:cNvSpPr>
          <p:nvPr>
            <p:ph type="ftr" sz="quarter" idx="11"/>
          </p:nvPr>
        </p:nvSpPr>
        <p:spPr>
          <a:ln/>
        </p:spPr>
        <p:txBody>
          <a:bodyPr/>
          <a:lstStyle>
            <a:lvl1pPr>
              <a:defRPr/>
            </a:lvl1pPr>
          </a:lstStyle>
          <a:p>
            <a:pPr>
              <a:defRPr/>
            </a:pPr>
            <a:endParaRPr lang="ru-RU"/>
          </a:p>
        </p:txBody>
      </p:sp>
      <p:sp>
        <p:nvSpPr>
          <p:cNvPr id="6" name="Rectangle 14"/>
          <p:cNvSpPr>
            <a:spLocks noGrp="1" noChangeArrowheads="1"/>
          </p:cNvSpPr>
          <p:nvPr>
            <p:ph type="sldNum" sz="quarter" idx="12"/>
          </p:nvPr>
        </p:nvSpPr>
        <p:spPr>
          <a:ln/>
        </p:spPr>
        <p:txBody>
          <a:bodyPr/>
          <a:lstStyle>
            <a:lvl1pPr>
              <a:defRPr/>
            </a:lvl1pPr>
          </a:lstStyle>
          <a:p>
            <a:pPr>
              <a:defRPr/>
            </a:pPr>
            <a:fld id="{F590EFB4-1FE4-4C95-A86E-22723DDC059E}" type="slidenum">
              <a:rPr lang="ru-RU"/>
              <a:pPr>
                <a:defRPr/>
              </a:pPr>
              <a:t>‹#›</a:t>
            </a:fld>
            <a:endParaRPr lang="ru-RU"/>
          </a:p>
        </p:txBody>
      </p:sp>
    </p:spTree>
  </p:cSld>
  <p:clrMapOvr>
    <a:masterClrMapping/>
  </p:clrMapOvr>
  <p:transition>
    <p:split orient="vert" dir="in"/>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dt" sz="half" idx="10"/>
          </p:nvPr>
        </p:nvSpPr>
        <p:spPr>
          <a:ln/>
        </p:spPr>
        <p:txBody>
          <a:bodyPr/>
          <a:lstStyle>
            <a:lvl1pPr>
              <a:defRPr/>
            </a:lvl1pPr>
          </a:lstStyle>
          <a:p>
            <a:pPr>
              <a:defRPr/>
            </a:pPr>
            <a:endParaRPr lang="ru-RU"/>
          </a:p>
        </p:txBody>
      </p:sp>
      <p:sp>
        <p:nvSpPr>
          <p:cNvPr id="5" name="Rectangle 13"/>
          <p:cNvSpPr>
            <a:spLocks noGrp="1" noChangeArrowheads="1"/>
          </p:cNvSpPr>
          <p:nvPr>
            <p:ph type="ftr" sz="quarter" idx="11"/>
          </p:nvPr>
        </p:nvSpPr>
        <p:spPr>
          <a:ln/>
        </p:spPr>
        <p:txBody>
          <a:bodyPr/>
          <a:lstStyle>
            <a:lvl1pPr>
              <a:defRPr/>
            </a:lvl1pPr>
          </a:lstStyle>
          <a:p>
            <a:pPr>
              <a:defRPr/>
            </a:pPr>
            <a:endParaRPr lang="ru-RU"/>
          </a:p>
        </p:txBody>
      </p:sp>
      <p:sp>
        <p:nvSpPr>
          <p:cNvPr id="6" name="Rectangle 14"/>
          <p:cNvSpPr>
            <a:spLocks noGrp="1" noChangeArrowheads="1"/>
          </p:cNvSpPr>
          <p:nvPr>
            <p:ph type="sldNum" sz="quarter" idx="12"/>
          </p:nvPr>
        </p:nvSpPr>
        <p:spPr>
          <a:ln/>
        </p:spPr>
        <p:txBody>
          <a:bodyPr/>
          <a:lstStyle>
            <a:lvl1pPr>
              <a:defRPr/>
            </a:lvl1pPr>
          </a:lstStyle>
          <a:p>
            <a:pPr>
              <a:defRPr/>
            </a:pPr>
            <a:fld id="{261CD5ED-B7D6-4D56-8883-93BBC6733AAF}" type="slidenum">
              <a:rPr lang="ru-RU"/>
              <a:pPr>
                <a:defRPr/>
              </a:pPr>
              <a:t>‹#›</a:t>
            </a:fld>
            <a:endParaRPr lang="ru-RU"/>
          </a:p>
        </p:txBody>
      </p:sp>
    </p:spTree>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audio" Target="../media/audio2.wav"/><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audio" Target="../media/audio3.wav"/><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audio" Target="../media/audio1.wav"/><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audio" Target="../media/audio1.wav"/><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3795"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3796"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ru-RU"/>
          </a:p>
        </p:txBody>
      </p:sp>
      <p:sp>
        <p:nvSpPr>
          <p:cNvPr id="33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ru-RU"/>
          </a:p>
        </p:txBody>
      </p:sp>
      <p:sp>
        <p:nvSpPr>
          <p:cNvPr id="33798"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A754EE05-3429-4A34-87B5-2DBF0EEFFD19}"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4312"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randombar(horizontal)">
                                      <p:cBhvr>
                                        <p:cTn id="7" dur="600">
                                          <p:stCondLst>
                                            <p:cond delay="0"/>
                                          </p:stCondLst>
                                        </p:cTn>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randombar(horizontal)">
                                      <p:cBhvr>
                                        <p:cTn id="12" dur="500"/>
                                        <p:tgtEl>
                                          <p:spTgt spid="33795">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animEffect transition="in" filter="randombar(horizontal)">
                                      <p:cBhvr>
                                        <p:cTn id="15" dur="500"/>
                                        <p:tgtEl>
                                          <p:spTgt spid="33795">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3795">
                                            <p:txEl>
                                              <p:pRg st="2" end="2"/>
                                            </p:txEl>
                                          </p:spTgt>
                                        </p:tgtEl>
                                        <p:attrNameLst>
                                          <p:attrName>style.visibility</p:attrName>
                                        </p:attrNameLst>
                                      </p:cBhvr>
                                      <p:to>
                                        <p:strVal val="visible"/>
                                      </p:to>
                                    </p:set>
                                    <p:animEffect transition="in" filter="randombar(horizontal)">
                                      <p:cBhvr>
                                        <p:cTn id="18" dur="500"/>
                                        <p:tgtEl>
                                          <p:spTgt spid="33795">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3795">
                                            <p:txEl>
                                              <p:pRg st="3" end="3"/>
                                            </p:txEl>
                                          </p:spTgt>
                                        </p:tgtEl>
                                        <p:attrNameLst>
                                          <p:attrName>style.visibility</p:attrName>
                                        </p:attrNameLst>
                                      </p:cBhvr>
                                      <p:to>
                                        <p:strVal val="visible"/>
                                      </p:to>
                                    </p:set>
                                    <p:animEffect transition="in" filter="randombar(horizontal)">
                                      <p:cBhvr>
                                        <p:cTn id="21" dur="500"/>
                                        <p:tgtEl>
                                          <p:spTgt spid="33795">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33795">
                                            <p:txEl>
                                              <p:pRg st="4" end="4"/>
                                            </p:txEl>
                                          </p:spTgt>
                                        </p:tgtEl>
                                        <p:attrNameLst>
                                          <p:attrName>style.visibility</p:attrName>
                                        </p:attrNameLst>
                                      </p:cBhvr>
                                      <p:to>
                                        <p:strVal val="visible"/>
                                      </p:to>
                                    </p:set>
                                    <p:animEffect transition="in" filter="randombar(horizontal)">
                                      <p:cBhvr>
                                        <p:cTn id="24" dur="500"/>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tmplLst>
          <p:tmpl lvl="1">
            <p:tnLst>
              <p:par>
                <p:cTn presetID="14" presetClass="entr" presetSubtype="10" fill="hold" nodeType="clickEffect">
                  <p:stCondLst>
                    <p:cond delay="0"/>
                  </p:stCondLst>
                  <p:childTnLst>
                    <p:set>
                      <p:cBhvr>
                        <p:cTn dur="1" fill="hold">
                          <p:stCondLst>
                            <p:cond delay="0"/>
                          </p:stCondLst>
                        </p:cTn>
                        <p:tgtEl>
                          <p:spTgt spid="33795"/>
                        </p:tgtEl>
                        <p:attrNameLst>
                          <p:attrName>style.visibility</p:attrName>
                        </p:attrNameLst>
                      </p:cBhvr>
                      <p:to>
                        <p:strVal val="visible"/>
                      </p:to>
                    </p:set>
                    <p:animEffect transition="in" filter="randombar(horizontal)">
                      <p:cBhvr>
                        <p:cTn dur="500"/>
                        <p:tgtEl>
                          <p:spTgt spid="33795"/>
                        </p:tgtEl>
                      </p:cBhvr>
                    </p:animEffect>
                  </p:childTnLst>
                </p:cTn>
              </p:par>
            </p:tnLst>
          </p:tmpl>
          <p:tmpl lvl="2">
            <p:tnLst>
              <p:par>
                <p:cTn presetID="14" presetClass="entr" presetSubtype="10"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Effect transition="in" filter="randombar(horizontal)">
                      <p:cBhvr>
                        <p:cTn dur="500"/>
                        <p:tgtEl>
                          <p:spTgt spid="33795"/>
                        </p:tgtEl>
                      </p:cBhvr>
                    </p:animEffect>
                  </p:childTnLst>
                </p:cTn>
              </p:par>
            </p:tnLst>
          </p:tmpl>
          <p:tmpl lvl="3">
            <p:tnLst>
              <p:par>
                <p:cTn presetID="14" presetClass="entr" presetSubtype="10"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Effect transition="in" filter="randombar(horizontal)">
                      <p:cBhvr>
                        <p:cTn dur="500"/>
                        <p:tgtEl>
                          <p:spTgt spid="33795"/>
                        </p:tgtEl>
                      </p:cBhvr>
                    </p:animEffect>
                  </p:childTnLst>
                </p:cTn>
              </p:par>
            </p:tnLst>
          </p:tmpl>
          <p:tmpl lvl="4">
            <p:tnLst>
              <p:par>
                <p:cTn presetID="14" presetClass="entr" presetSubtype="10"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Effect transition="in" filter="randombar(horizontal)">
                      <p:cBhvr>
                        <p:cTn dur="500"/>
                        <p:tgtEl>
                          <p:spTgt spid="33795"/>
                        </p:tgtEl>
                      </p:cBhvr>
                    </p:animEffect>
                  </p:childTnLst>
                </p:cTn>
              </p:par>
            </p:tnLst>
          </p:tmpl>
          <p:tmpl lvl="5">
            <p:tnLst>
              <p:par>
                <p:cTn presetID="14" presetClass="entr" presetSubtype="10" fill="hold" nodeType="withEffect">
                  <p:stCondLst>
                    <p:cond delay="0"/>
                  </p:stCondLst>
                  <p:childTnLst>
                    <p:set>
                      <p:cBhvr>
                        <p:cTn dur="1" fill="hold">
                          <p:stCondLst>
                            <p:cond delay="0"/>
                          </p:stCondLst>
                        </p:cTn>
                        <p:tgtEl>
                          <p:spTgt spid="33795"/>
                        </p:tgtEl>
                        <p:attrNameLst>
                          <p:attrName>style.visibility</p:attrName>
                        </p:attrNameLst>
                      </p:cBhvr>
                      <p:to>
                        <p:strVal val="visible"/>
                      </p:to>
                    </p:set>
                    <p:animEffect transition="in" filter="randombar(horizontal)">
                      <p:cBhvr>
                        <p:cTn dur="500"/>
                        <p:tgtEl>
                          <p:spTgt spid="33795"/>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6303963" y="0"/>
            <a:ext cx="2840037" cy="3254375"/>
            <a:chOff x="3115" y="0"/>
            <a:chExt cx="2170" cy="2486"/>
          </a:xfrm>
        </p:grpSpPr>
        <p:grpSp>
          <p:nvGrpSpPr>
            <p:cNvPr id="10248" name="Group 3"/>
            <p:cNvGrpSpPr>
              <a:grpSpLocks/>
            </p:cNvGrpSpPr>
            <p:nvPr/>
          </p:nvGrpSpPr>
          <p:grpSpPr bwMode="auto">
            <a:xfrm>
              <a:off x="4080" y="1910"/>
              <a:ext cx="768" cy="576"/>
              <a:chOff x="0" y="0"/>
              <a:chExt cx="768" cy="576"/>
            </a:xfrm>
          </p:grpSpPr>
          <p:sp>
            <p:nvSpPr>
              <p:cNvPr id="79876" name="Oval 4"/>
              <p:cNvSpPr>
                <a:spLocks noChangeArrowheads="1"/>
              </p:cNvSpPr>
              <p:nvPr/>
            </p:nvSpPr>
            <p:spPr bwMode="hidden">
              <a:xfrm>
                <a:off x="3"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ru-RU"/>
              </a:p>
            </p:txBody>
          </p:sp>
          <p:sp>
            <p:nvSpPr>
              <p:cNvPr id="79877" name="Oval 5"/>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ru-RU"/>
              </a:p>
            </p:txBody>
          </p:sp>
        </p:grpSp>
        <p:grpSp>
          <p:nvGrpSpPr>
            <p:cNvPr id="10249" name="Group 6"/>
            <p:cNvGrpSpPr>
              <a:grpSpLocks/>
            </p:cNvGrpSpPr>
            <p:nvPr/>
          </p:nvGrpSpPr>
          <p:grpSpPr bwMode="auto">
            <a:xfrm>
              <a:off x="4257" y="1103"/>
              <a:ext cx="768" cy="576"/>
              <a:chOff x="0" y="0"/>
              <a:chExt cx="768" cy="576"/>
            </a:xfrm>
          </p:grpSpPr>
          <p:sp>
            <p:nvSpPr>
              <p:cNvPr id="79879" name="Oval 7"/>
              <p:cNvSpPr>
                <a:spLocks noChangeArrowheads="1"/>
              </p:cNvSpPr>
              <p:nvPr/>
            </p:nvSpPr>
            <p:spPr bwMode="hidden">
              <a:xfrm>
                <a:off x="-3" y="3"/>
                <a:ext cx="771"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ru-RU"/>
              </a:p>
            </p:txBody>
          </p:sp>
          <p:sp>
            <p:nvSpPr>
              <p:cNvPr id="79880" name="Oval 8"/>
              <p:cNvSpPr>
                <a:spLocks noChangeArrowheads="1"/>
              </p:cNvSpPr>
              <p:nvPr/>
            </p:nvSpPr>
            <p:spPr bwMode="hidden">
              <a:xfrm>
                <a:off x="276" y="254"/>
                <a:ext cx="186" cy="109"/>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ru-RU"/>
              </a:p>
            </p:txBody>
          </p:sp>
        </p:grpSp>
        <p:grpSp>
          <p:nvGrpSpPr>
            <p:cNvPr id="10250" name="Group 9"/>
            <p:cNvGrpSpPr>
              <a:grpSpLocks/>
            </p:cNvGrpSpPr>
            <p:nvPr/>
          </p:nvGrpSpPr>
          <p:grpSpPr bwMode="auto">
            <a:xfrm>
              <a:off x="3134" y="0"/>
              <a:ext cx="768" cy="576"/>
              <a:chOff x="0" y="0"/>
              <a:chExt cx="768" cy="576"/>
            </a:xfrm>
          </p:grpSpPr>
          <p:sp>
            <p:nvSpPr>
              <p:cNvPr id="79882"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ru-RU"/>
              </a:p>
            </p:txBody>
          </p:sp>
          <p:sp>
            <p:nvSpPr>
              <p:cNvPr id="79883" name="Oval 11"/>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ru-RU"/>
              </a:p>
            </p:txBody>
          </p:sp>
        </p:grpSp>
        <p:grpSp>
          <p:nvGrpSpPr>
            <p:cNvPr id="10251" name="Group 12"/>
            <p:cNvGrpSpPr>
              <a:grpSpLocks/>
            </p:cNvGrpSpPr>
            <p:nvPr/>
          </p:nvGrpSpPr>
          <p:grpSpPr bwMode="auto">
            <a:xfrm>
              <a:off x="3115" y="0"/>
              <a:ext cx="2170" cy="1702"/>
              <a:chOff x="3115" y="0"/>
              <a:chExt cx="2170" cy="1702"/>
            </a:xfrm>
          </p:grpSpPr>
          <p:grpSp>
            <p:nvGrpSpPr>
              <p:cNvPr id="10252" name="Group 13"/>
              <p:cNvGrpSpPr>
                <a:grpSpLocks/>
              </p:cNvGrpSpPr>
              <p:nvPr/>
            </p:nvGrpSpPr>
            <p:grpSpPr bwMode="auto">
              <a:xfrm>
                <a:off x="3640" y="308"/>
                <a:ext cx="1145" cy="844"/>
                <a:chOff x="1265" y="814"/>
                <a:chExt cx="2919" cy="2151"/>
              </a:xfrm>
            </p:grpSpPr>
            <p:sp>
              <p:nvSpPr>
                <p:cNvPr id="79886"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ru-RU"/>
                </a:p>
              </p:txBody>
            </p:sp>
            <p:sp>
              <p:nvSpPr>
                <p:cNvPr id="79887"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a:defRPr/>
                  </a:pPr>
                  <a:endParaRPr lang="ru-RU"/>
                </a:p>
              </p:txBody>
            </p:sp>
          </p:grpSp>
          <p:grpSp>
            <p:nvGrpSpPr>
              <p:cNvPr id="10253" name="Group 16"/>
              <p:cNvGrpSpPr>
                <a:grpSpLocks/>
              </p:cNvGrpSpPr>
              <p:nvPr/>
            </p:nvGrpSpPr>
            <p:grpSpPr bwMode="auto">
              <a:xfrm>
                <a:off x="3115" y="0"/>
                <a:ext cx="2145" cy="1702"/>
                <a:chOff x="3115" y="0"/>
                <a:chExt cx="2145" cy="1702"/>
              </a:xfrm>
            </p:grpSpPr>
            <p:grpSp>
              <p:nvGrpSpPr>
                <p:cNvPr id="10276" name="Group 17"/>
                <p:cNvGrpSpPr>
                  <a:grpSpLocks/>
                </p:cNvGrpSpPr>
                <p:nvPr/>
              </p:nvGrpSpPr>
              <p:grpSpPr bwMode="auto">
                <a:xfrm>
                  <a:off x="4505" y="589"/>
                  <a:ext cx="493" cy="912"/>
                  <a:chOff x="3471" y="1530"/>
                  <a:chExt cx="1258" cy="2327"/>
                </a:xfrm>
              </p:grpSpPr>
              <p:sp>
                <p:nvSpPr>
                  <p:cNvPr id="79890" name="Freeform 18"/>
                  <p:cNvSpPr>
                    <a:spLocks/>
                  </p:cNvSpPr>
                  <p:nvPr/>
                </p:nvSpPr>
                <p:spPr bwMode="hidden">
                  <a:xfrm rot="2711884">
                    <a:off x="2772" y="2236"/>
                    <a:ext cx="1711"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p>
                </p:txBody>
              </p:sp>
              <p:sp>
                <p:nvSpPr>
                  <p:cNvPr id="79891" name="Freeform 19"/>
                  <p:cNvSpPr>
                    <a:spLocks/>
                  </p:cNvSpPr>
                  <p:nvPr/>
                </p:nvSpPr>
                <p:spPr bwMode="hidden">
                  <a:xfrm rot="2711884">
                    <a:off x="4024" y="3144"/>
                    <a:ext cx="916" cy="4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10277" name="Group 20"/>
                <p:cNvGrpSpPr>
                  <a:grpSpLocks/>
                </p:cNvGrpSpPr>
                <p:nvPr/>
              </p:nvGrpSpPr>
              <p:grpSpPr bwMode="auto">
                <a:xfrm>
                  <a:off x="4267" y="781"/>
                  <a:ext cx="966" cy="522"/>
                  <a:chOff x="2864" y="2019"/>
                  <a:chExt cx="2463" cy="1332"/>
                </a:xfrm>
              </p:grpSpPr>
              <p:sp>
                <p:nvSpPr>
                  <p:cNvPr id="79893" name="Freeform 21"/>
                  <p:cNvSpPr>
                    <a:spLocks/>
                  </p:cNvSpPr>
                  <p:nvPr/>
                </p:nvSpPr>
                <p:spPr bwMode="hidden">
                  <a:xfrm rot="2104081">
                    <a:off x="2865" y="2019"/>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894" name="Freeform 22"/>
                  <p:cNvSpPr>
                    <a:spLocks/>
                  </p:cNvSpPr>
                  <p:nvPr/>
                </p:nvSpPr>
                <p:spPr bwMode="hidden">
                  <a:xfrm rot="2104081">
                    <a:off x="4352" y="2805"/>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10278" name="Group 23"/>
                <p:cNvGrpSpPr>
                  <a:grpSpLocks/>
                </p:cNvGrpSpPr>
                <p:nvPr/>
              </p:nvGrpSpPr>
              <p:grpSpPr bwMode="auto">
                <a:xfrm>
                  <a:off x="4280" y="707"/>
                  <a:ext cx="971" cy="417"/>
                  <a:chOff x="2897" y="1832"/>
                  <a:chExt cx="2477" cy="1064"/>
                </a:xfrm>
              </p:grpSpPr>
              <p:sp>
                <p:nvSpPr>
                  <p:cNvPr id="79896" name="Freeform 24"/>
                  <p:cNvSpPr>
                    <a:spLocks/>
                  </p:cNvSpPr>
                  <p:nvPr/>
                </p:nvSpPr>
                <p:spPr bwMode="hidden">
                  <a:xfrm rot="1582915">
                    <a:off x="2896" y="1832"/>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897" name="Freeform 25"/>
                  <p:cNvSpPr>
                    <a:spLocks/>
                  </p:cNvSpPr>
                  <p:nvPr/>
                </p:nvSpPr>
                <p:spPr bwMode="hidden">
                  <a:xfrm rot="1582915">
                    <a:off x="4443" y="2420"/>
                    <a:ext cx="931" cy="47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10279" name="Group 26"/>
                <p:cNvGrpSpPr>
                  <a:grpSpLocks/>
                </p:cNvGrpSpPr>
                <p:nvPr/>
              </p:nvGrpSpPr>
              <p:grpSpPr bwMode="auto">
                <a:xfrm>
                  <a:off x="4291" y="630"/>
                  <a:ext cx="969" cy="364"/>
                  <a:chOff x="2924" y="1636"/>
                  <a:chExt cx="2472" cy="927"/>
                </a:xfrm>
              </p:grpSpPr>
              <p:sp>
                <p:nvSpPr>
                  <p:cNvPr id="79899" name="Freeform 27"/>
                  <p:cNvSpPr>
                    <a:spLocks/>
                  </p:cNvSpPr>
                  <p:nvPr/>
                </p:nvSpPr>
                <p:spPr bwMode="hidden">
                  <a:xfrm rot="1080363">
                    <a:off x="2913" y="1625"/>
                    <a:ext cx="1677" cy="33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00" name="Freeform 28"/>
                  <p:cNvSpPr>
                    <a:spLocks/>
                  </p:cNvSpPr>
                  <p:nvPr/>
                </p:nvSpPr>
                <p:spPr bwMode="hidden">
                  <a:xfrm rot="1080363">
                    <a:off x="4488" y="2030"/>
                    <a:ext cx="897" cy="52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10280" name="Group 29"/>
                <p:cNvGrpSpPr>
                  <a:grpSpLocks/>
                </p:cNvGrpSpPr>
                <p:nvPr/>
              </p:nvGrpSpPr>
              <p:grpSpPr bwMode="auto">
                <a:xfrm>
                  <a:off x="4304" y="543"/>
                  <a:ext cx="918" cy="258"/>
                  <a:chOff x="2958" y="1414"/>
                  <a:chExt cx="2342" cy="657"/>
                </a:xfrm>
              </p:grpSpPr>
              <p:sp>
                <p:nvSpPr>
                  <p:cNvPr id="79902" name="Freeform 30"/>
                  <p:cNvSpPr>
                    <a:spLocks/>
                  </p:cNvSpPr>
                  <p:nvPr/>
                </p:nvSpPr>
                <p:spPr bwMode="hidden">
                  <a:xfrm rot="463793">
                    <a:off x="2957" y="1415"/>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03" name="Freeform 31"/>
                  <p:cNvSpPr>
                    <a:spLocks/>
                  </p:cNvSpPr>
                  <p:nvPr/>
                </p:nvSpPr>
                <p:spPr bwMode="hidden">
                  <a:xfrm rot="463793">
                    <a:off x="4470" y="1581"/>
                    <a:ext cx="829" cy="47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10281" name="Group 32"/>
                <p:cNvGrpSpPr>
                  <a:grpSpLocks/>
                </p:cNvGrpSpPr>
                <p:nvPr/>
              </p:nvGrpSpPr>
              <p:grpSpPr bwMode="auto">
                <a:xfrm>
                  <a:off x="4314" y="487"/>
                  <a:ext cx="843" cy="134"/>
                  <a:chOff x="2983" y="1269"/>
                  <a:chExt cx="2150" cy="343"/>
                </a:xfrm>
              </p:grpSpPr>
              <p:sp>
                <p:nvSpPr>
                  <p:cNvPr id="79905" name="Freeform 33"/>
                  <p:cNvSpPr>
                    <a:spLocks/>
                  </p:cNvSpPr>
                  <p:nvPr/>
                </p:nvSpPr>
                <p:spPr bwMode="hidden">
                  <a:xfrm rot="-84182">
                    <a:off x="2982" y="1286"/>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06" name="Freeform 34"/>
                  <p:cNvSpPr>
                    <a:spLocks/>
                  </p:cNvSpPr>
                  <p:nvPr/>
                </p:nvSpPr>
                <p:spPr bwMode="hidden">
                  <a:xfrm rot="-84182">
                    <a:off x="4377" y="1258"/>
                    <a:ext cx="755" cy="35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10282" name="Group 35"/>
                <p:cNvGrpSpPr>
                  <a:grpSpLocks/>
                </p:cNvGrpSpPr>
                <p:nvPr/>
              </p:nvGrpSpPr>
              <p:grpSpPr bwMode="auto">
                <a:xfrm>
                  <a:off x="4296" y="349"/>
                  <a:ext cx="737" cy="167"/>
                  <a:chOff x="2938" y="917"/>
                  <a:chExt cx="1879" cy="427"/>
                </a:xfrm>
              </p:grpSpPr>
              <p:sp>
                <p:nvSpPr>
                  <p:cNvPr id="79908" name="Freeform 36"/>
                  <p:cNvSpPr>
                    <a:spLocks/>
                  </p:cNvSpPr>
                  <p:nvPr/>
                </p:nvSpPr>
                <p:spPr bwMode="hidden">
                  <a:xfrm rot="-802576">
                    <a:off x="2927" y="1128"/>
                    <a:ext cx="1243" cy="20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09" name="Freeform 37"/>
                  <p:cNvSpPr>
                    <a:spLocks/>
                  </p:cNvSpPr>
                  <p:nvPr/>
                </p:nvSpPr>
                <p:spPr bwMode="hidden">
                  <a:xfrm rot="-802576">
                    <a:off x="4148" y="918"/>
                    <a:ext cx="668"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10283" name="Group 38"/>
                <p:cNvGrpSpPr>
                  <a:grpSpLocks/>
                </p:cNvGrpSpPr>
                <p:nvPr/>
              </p:nvGrpSpPr>
              <p:grpSpPr bwMode="auto">
                <a:xfrm>
                  <a:off x="3394" y="637"/>
                  <a:ext cx="493" cy="912"/>
                  <a:chOff x="637" y="1653"/>
                  <a:chExt cx="1257" cy="2326"/>
                </a:xfrm>
              </p:grpSpPr>
              <p:sp>
                <p:nvSpPr>
                  <p:cNvPr id="79911" name="Freeform 39"/>
                  <p:cNvSpPr>
                    <a:spLocks/>
                  </p:cNvSpPr>
                  <p:nvPr/>
                </p:nvSpPr>
                <p:spPr bwMode="hidden">
                  <a:xfrm rot="18888116" flipH="1">
                    <a:off x="875" y="2348"/>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12" name="Freeform 40"/>
                  <p:cNvSpPr>
                    <a:spLocks/>
                  </p:cNvSpPr>
                  <p:nvPr/>
                </p:nvSpPr>
                <p:spPr bwMode="hidden">
                  <a:xfrm rot="18888116" flipH="1">
                    <a:off x="419" y="3271"/>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10284" name="Group 41"/>
                <p:cNvGrpSpPr>
                  <a:grpSpLocks/>
                </p:cNvGrpSpPr>
                <p:nvPr/>
              </p:nvGrpSpPr>
              <p:grpSpPr bwMode="auto">
                <a:xfrm>
                  <a:off x="3142" y="850"/>
                  <a:ext cx="966" cy="522"/>
                  <a:chOff x="-5" y="2196"/>
                  <a:chExt cx="2463" cy="1332"/>
                </a:xfrm>
              </p:grpSpPr>
              <p:sp>
                <p:nvSpPr>
                  <p:cNvPr id="79914" name="Freeform 42"/>
                  <p:cNvSpPr>
                    <a:spLocks/>
                  </p:cNvSpPr>
                  <p:nvPr/>
                </p:nvSpPr>
                <p:spPr bwMode="hidden">
                  <a:xfrm rot="19495919" flipH="1">
                    <a:off x="644" y="2196"/>
                    <a:ext cx="1803"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15" name="Freeform 43"/>
                  <p:cNvSpPr>
                    <a:spLocks/>
                  </p:cNvSpPr>
                  <p:nvPr/>
                </p:nvSpPr>
                <p:spPr bwMode="hidden">
                  <a:xfrm rot="19495919" flipH="1">
                    <a:off x="-6" y="2982"/>
                    <a:ext cx="968"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10285" name="Group 44"/>
                <p:cNvGrpSpPr>
                  <a:grpSpLocks/>
                </p:cNvGrpSpPr>
                <p:nvPr/>
              </p:nvGrpSpPr>
              <p:grpSpPr bwMode="auto">
                <a:xfrm>
                  <a:off x="3124" y="777"/>
                  <a:ext cx="971" cy="417"/>
                  <a:chOff x="-52" y="2009"/>
                  <a:chExt cx="2477" cy="1064"/>
                </a:xfrm>
              </p:grpSpPr>
              <p:sp>
                <p:nvSpPr>
                  <p:cNvPr id="79917" name="Freeform 45"/>
                  <p:cNvSpPr>
                    <a:spLocks/>
                  </p:cNvSpPr>
                  <p:nvPr/>
                </p:nvSpPr>
                <p:spPr bwMode="hidden">
                  <a:xfrm rot="20017085" flipH="1">
                    <a:off x="689" y="2010"/>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18" name="Freeform 46"/>
                  <p:cNvSpPr>
                    <a:spLocks/>
                  </p:cNvSpPr>
                  <p:nvPr/>
                </p:nvSpPr>
                <p:spPr bwMode="hidden">
                  <a:xfrm rot="20017085" flipH="1">
                    <a:off x="-53" y="2598"/>
                    <a:ext cx="931" cy="46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10286" name="Group 47"/>
                <p:cNvGrpSpPr>
                  <a:grpSpLocks/>
                </p:cNvGrpSpPr>
                <p:nvPr/>
              </p:nvGrpSpPr>
              <p:grpSpPr bwMode="auto">
                <a:xfrm>
                  <a:off x="3115" y="700"/>
                  <a:ext cx="969" cy="363"/>
                  <a:chOff x="-74" y="1813"/>
                  <a:chExt cx="2472" cy="927"/>
                </a:xfrm>
              </p:grpSpPr>
              <p:sp>
                <p:nvSpPr>
                  <p:cNvPr id="79920" name="Freeform 48"/>
                  <p:cNvSpPr>
                    <a:spLocks/>
                  </p:cNvSpPr>
                  <p:nvPr/>
                </p:nvSpPr>
                <p:spPr bwMode="hidden">
                  <a:xfrm rot="20519637" flipH="1">
                    <a:off x="721" y="1812"/>
                    <a:ext cx="1677" cy="32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21" name="Freeform 49"/>
                  <p:cNvSpPr>
                    <a:spLocks/>
                  </p:cNvSpPr>
                  <p:nvPr/>
                </p:nvSpPr>
                <p:spPr bwMode="hidden">
                  <a:xfrm rot="20519637" flipH="1">
                    <a:off x="-74" y="2212"/>
                    <a:ext cx="900" cy="51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10287" name="Group 50"/>
                <p:cNvGrpSpPr>
                  <a:grpSpLocks/>
                </p:cNvGrpSpPr>
                <p:nvPr/>
              </p:nvGrpSpPr>
              <p:grpSpPr bwMode="auto">
                <a:xfrm>
                  <a:off x="3153" y="613"/>
                  <a:ext cx="918" cy="257"/>
                  <a:chOff x="22" y="1591"/>
                  <a:chExt cx="2342" cy="657"/>
                </a:xfrm>
              </p:grpSpPr>
              <p:sp>
                <p:nvSpPr>
                  <p:cNvPr id="79923" name="Freeform 51"/>
                  <p:cNvSpPr>
                    <a:spLocks/>
                  </p:cNvSpPr>
                  <p:nvPr/>
                </p:nvSpPr>
                <p:spPr bwMode="hidden">
                  <a:xfrm rot="21136207" flipH="1">
                    <a:off x="819" y="1580"/>
                    <a:ext cx="154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24" name="Freeform 52"/>
                  <p:cNvSpPr>
                    <a:spLocks/>
                  </p:cNvSpPr>
                  <p:nvPr/>
                </p:nvSpPr>
                <p:spPr bwMode="hidden">
                  <a:xfrm rot="21136207" flipH="1">
                    <a:off x="21" y="1757"/>
                    <a:ext cx="829"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10288" name="Group 53"/>
                <p:cNvGrpSpPr>
                  <a:grpSpLocks/>
                </p:cNvGrpSpPr>
                <p:nvPr/>
              </p:nvGrpSpPr>
              <p:grpSpPr bwMode="auto">
                <a:xfrm>
                  <a:off x="3218" y="556"/>
                  <a:ext cx="843" cy="134"/>
                  <a:chOff x="189" y="1446"/>
                  <a:chExt cx="2150" cy="343"/>
                </a:xfrm>
              </p:grpSpPr>
              <p:sp>
                <p:nvSpPr>
                  <p:cNvPr id="79926" name="Freeform 54"/>
                  <p:cNvSpPr>
                    <a:spLocks/>
                  </p:cNvSpPr>
                  <p:nvPr/>
                </p:nvSpPr>
                <p:spPr bwMode="hidden">
                  <a:xfrm rot="84182" flipH="1">
                    <a:off x="935" y="1463"/>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27" name="Freeform 55"/>
                  <p:cNvSpPr>
                    <a:spLocks/>
                  </p:cNvSpPr>
                  <p:nvPr/>
                </p:nvSpPr>
                <p:spPr bwMode="hidden">
                  <a:xfrm rot="84182" flipH="1">
                    <a:off x="189" y="1435"/>
                    <a:ext cx="755" cy="35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10289" name="Group 56"/>
                <p:cNvGrpSpPr>
                  <a:grpSpLocks/>
                </p:cNvGrpSpPr>
                <p:nvPr/>
              </p:nvGrpSpPr>
              <p:grpSpPr bwMode="auto">
                <a:xfrm>
                  <a:off x="3342" y="418"/>
                  <a:ext cx="737" cy="167"/>
                  <a:chOff x="505" y="1094"/>
                  <a:chExt cx="1879" cy="427"/>
                </a:xfrm>
              </p:grpSpPr>
              <p:sp>
                <p:nvSpPr>
                  <p:cNvPr id="79929" name="Freeform 57"/>
                  <p:cNvSpPr>
                    <a:spLocks/>
                  </p:cNvSpPr>
                  <p:nvPr/>
                </p:nvSpPr>
                <p:spPr bwMode="hidden">
                  <a:xfrm rot="802576" flipH="1">
                    <a:off x="1151" y="1306"/>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30" name="Freeform 58"/>
                  <p:cNvSpPr>
                    <a:spLocks/>
                  </p:cNvSpPr>
                  <p:nvPr/>
                </p:nvSpPr>
                <p:spPr bwMode="hidden">
                  <a:xfrm rot="802576" flipH="1">
                    <a:off x="505" y="1095"/>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grpSp>
              <p:nvGrpSpPr>
                <p:cNvPr id="10290" name="Group 59"/>
                <p:cNvGrpSpPr>
                  <a:grpSpLocks/>
                </p:cNvGrpSpPr>
                <p:nvPr/>
              </p:nvGrpSpPr>
              <p:grpSpPr bwMode="auto">
                <a:xfrm>
                  <a:off x="3386" y="341"/>
                  <a:ext cx="725" cy="218"/>
                  <a:chOff x="616" y="899"/>
                  <a:chExt cx="1850" cy="554"/>
                </a:xfrm>
              </p:grpSpPr>
              <p:sp>
                <p:nvSpPr>
                  <p:cNvPr id="79932" name="Freeform 60"/>
                  <p:cNvSpPr>
                    <a:spLocks/>
                  </p:cNvSpPr>
                  <p:nvPr/>
                </p:nvSpPr>
                <p:spPr bwMode="hidden">
                  <a:xfrm rot="1277471" flipH="1">
                    <a:off x="1231" y="1237"/>
                    <a:ext cx="1235"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33" name="Freeform 61"/>
                  <p:cNvSpPr>
                    <a:spLocks/>
                  </p:cNvSpPr>
                  <p:nvPr/>
                </p:nvSpPr>
                <p:spPr bwMode="hidden">
                  <a:xfrm rot="1277471" flipH="1">
                    <a:off x="615" y="898"/>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grpSp>
              <p:nvGrpSpPr>
                <p:cNvPr id="10291" name="Group 62"/>
                <p:cNvGrpSpPr>
                  <a:grpSpLocks/>
                </p:cNvGrpSpPr>
                <p:nvPr/>
              </p:nvGrpSpPr>
              <p:grpSpPr bwMode="auto">
                <a:xfrm>
                  <a:off x="3472" y="231"/>
                  <a:ext cx="693" cy="291"/>
                  <a:chOff x="3472" y="231"/>
                  <a:chExt cx="693" cy="291"/>
                </a:xfrm>
              </p:grpSpPr>
              <p:sp>
                <p:nvSpPr>
                  <p:cNvPr id="79935" name="Freeform 63"/>
                  <p:cNvSpPr>
                    <a:spLocks/>
                  </p:cNvSpPr>
                  <p:nvPr/>
                </p:nvSpPr>
                <p:spPr bwMode="hidden">
                  <a:xfrm rot="2028410" flipH="1">
                    <a:off x="3679" y="438"/>
                    <a:ext cx="483"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36" name="Freeform 64"/>
                  <p:cNvSpPr>
                    <a:spLocks/>
                  </p:cNvSpPr>
                  <p:nvPr/>
                </p:nvSpPr>
                <p:spPr bwMode="hidden">
                  <a:xfrm rot="2028410" flipH="1">
                    <a:off x="3472" y="228"/>
                    <a:ext cx="260" cy="13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grpSp>
              <p:nvGrpSpPr>
                <p:cNvPr id="10292" name="Group 65"/>
                <p:cNvGrpSpPr>
                  <a:grpSpLocks/>
                </p:cNvGrpSpPr>
                <p:nvPr/>
              </p:nvGrpSpPr>
              <p:grpSpPr bwMode="auto">
                <a:xfrm>
                  <a:off x="3554" y="118"/>
                  <a:ext cx="664" cy="349"/>
                  <a:chOff x="3554" y="118"/>
                  <a:chExt cx="664" cy="349"/>
                </a:xfrm>
              </p:grpSpPr>
              <p:sp>
                <p:nvSpPr>
                  <p:cNvPr id="79938" name="Freeform 66"/>
                  <p:cNvSpPr>
                    <a:spLocks/>
                  </p:cNvSpPr>
                  <p:nvPr/>
                </p:nvSpPr>
                <p:spPr bwMode="hidden">
                  <a:xfrm rot="2664424" flipH="1">
                    <a:off x="3728" y="383"/>
                    <a:ext cx="490"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39" name="Freeform 67"/>
                  <p:cNvSpPr>
                    <a:spLocks/>
                  </p:cNvSpPr>
                  <p:nvPr/>
                </p:nvSpPr>
                <p:spPr bwMode="hidden">
                  <a:xfrm rot="2664424" flipH="1">
                    <a:off x="3554" y="118"/>
                    <a:ext cx="263"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grpSp>
              <p:nvGrpSpPr>
                <p:cNvPr id="10293" name="Group 68"/>
                <p:cNvGrpSpPr>
                  <a:grpSpLocks/>
                </p:cNvGrpSpPr>
                <p:nvPr/>
              </p:nvGrpSpPr>
              <p:grpSpPr bwMode="auto">
                <a:xfrm>
                  <a:off x="3784" y="30"/>
                  <a:ext cx="305" cy="593"/>
                  <a:chOff x="1633" y="104"/>
                  <a:chExt cx="778" cy="1512"/>
                </a:xfrm>
              </p:grpSpPr>
              <p:sp>
                <p:nvSpPr>
                  <p:cNvPr id="79941" name="Freeform 69"/>
                  <p:cNvSpPr>
                    <a:spLocks/>
                  </p:cNvSpPr>
                  <p:nvPr/>
                </p:nvSpPr>
                <p:spPr bwMode="hidden">
                  <a:xfrm rot="3473776" flipH="1">
                    <a:off x="1752" y="958"/>
                    <a:ext cx="1101" cy="21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42" name="Freeform 70"/>
                  <p:cNvSpPr>
                    <a:spLocks/>
                  </p:cNvSpPr>
                  <p:nvPr/>
                </p:nvSpPr>
                <p:spPr bwMode="hidden">
                  <a:xfrm rot="3473776" flipH="1">
                    <a:off x="1505" y="231"/>
                    <a:ext cx="591"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grpSp>
              <p:nvGrpSpPr>
                <p:cNvPr id="10294" name="Group 71"/>
                <p:cNvGrpSpPr>
                  <a:grpSpLocks/>
                </p:cNvGrpSpPr>
                <p:nvPr/>
              </p:nvGrpSpPr>
              <p:grpSpPr bwMode="auto">
                <a:xfrm>
                  <a:off x="3903" y="0"/>
                  <a:ext cx="248" cy="601"/>
                  <a:chOff x="1935" y="28"/>
                  <a:chExt cx="634" cy="1534"/>
                </a:xfrm>
              </p:grpSpPr>
              <p:sp>
                <p:nvSpPr>
                  <p:cNvPr id="79944" name="Freeform 72"/>
                  <p:cNvSpPr>
                    <a:spLocks/>
                  </p:cNvSpPr>
                  <p:nvPr/>
                </p:nvSpPr>
                <p:spPr bwMode="hidden">
                  <a:xfrm rot="4126480" flipH="1">
                    <a:off x="1937" y="919"/>
                    <a:ext cx="1049"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45" name="Freeform 73"/>
                  <p:cNvSpPr>
                    <a:spLocks/>
                  </p:cNvSpPr>
                  <p:nvPr/>
                </p:nvSpPr>
                <p:spPr bwMode="hidden">
                  <a:xfrm rot="4126480" flipH="1">
                    <a:off x="1820"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grpSp>
              <p:nvGrpSpPr>
                <p:cNvPr id="10295" name="Group 74"/>
                <p:cNvGrpSpPr>
                  <a:grpSpLocks/>
                </p:cNvGrpSpPr>
                <p:nvPr/>
              </p:nvGrpSpPr>
              <p:grpSpPr bwMode="auto">
                <a:xfrm>
                  <a:off x="4251" y="252"/>
                  <a:ext cx="723" cy="222"/>
                  <a:chOff x="2822" y="672"/>
                  <a:chExt cx="1845" cy="566"/>
                </a:xfrm>
              </p:grpSpPr>
              <p:sp>
                <p:nvSpPr>
                  <p:cNvPr id="79947" name="Freeform 75"/>
                  <p:cNvSpPr>
                    <a:spLocks/>
                  </p:cNvSpPr>
                  <p:nvPr/>
                </p:nvSpPr>
                <p:spPr bwMode="hidden">
                  <a:xfrm rot="-1325434">
                    <a:off x="2811" y="1022"/>
                    <a:ext cx="1232"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48" name="Freeform 76"/>
                  <p:cNvSpPr>
                    <a:spLocks/>
                  </p:cNvSpPr>
                  <p:nvPr/>
                </p:nvSpPr>
                <p:spPr bwMode="hidden">
                  <a:xfrm rot="-1325434">
                    <a:off x="4003" y="673"/>
                    <a:ext cx="653"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10296" name="Group 77"/>
                <p:cNvGrpSpPr>
                  <a:grpSpLocks/>
                </p:cNvGrpSpPr>
                <p:nvPr/>
              </p:nvGrpSpPr>
              <p:grpSpPr bwMode="auto">
                <a:xfrm>
                  <a:off x="4196" y="163"/>
                  <a:ext cx="699" cy="282"/>
                  <a:chOff x="2683" y="445"/>
                  <a:chExt cx="1781" cy="717"/>
                </a:xfrm>
              </p:grpSpPr>
              <p:sp>
                <p:nvSpPr>
                  <p:cNvPr id="79950" name="Freeform 78"/>
                  <p:cNvSpPr>
                    <a:spLocks/>
                  </p:cNvSpPr>
                  <p:nvPr/>
                </p:nvSpPr>
                <p:spPr bwMode="hidden">
                  <a:xfrm rot="-1921064">
                    <a:off x="2682" y="946"/>
                    <a:ext cx="1227"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51" name="Freeform 79"/>
                  <p:cNvSpPr>
                    <a:spLocks/>
                  </p:cNvSpPr>
                  <p:nvPr/>
                </p:nvSpPr>
                <p:spPr bwMode="hidden">
                  <a:xfrm rot="-1921064">
                    <a:off x="3801" y="444"/>
                    <a:ext cx="65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sp>
              <p:nvSpPr>
                <p:cNvPr id="79952"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a:defRPr/>
                  </a:pPr>
                  <a:endParaRPr lang="ru-RU"/>
                </a:p>
              </p:txBody>
            </p:sp>
            <p:sp>
              <p:nvSpPr>
                <p:cNvPr id="79953" name="Freeform 81"/>
                <p:cNvSpPr>
                  <a:spLocks/>
                </p:cNvSpPr>
                <p:nvPr/>
              </p:nvSpPr>
              <p:spPr bwMode="hidden">
                <a:xfrm rot="4578755" flipH="1">
                  <a:off x="3977" y="77"/>
                  <a:ext cx="216" cy="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p>
              </p:txBody>
            </p:sp>
            <p:grpSp>
              <p:nvGrpSpPr>
                <p:cNvPr id="10299" name="Group 82"/>
                <p:cNvGrpSpPr>
                  <a:grpSpLocks/>
                </p:cNvGrpSpPr>
                <p:nvPr/>
              </p:nvGrpSpPr>
              <p:grpSpPr bwMode="auto">
                <a:xfrm>
                  <a:off x="4242" y="5"/>
                  <a:ext cx="251" cy="596"/>
                  <a:chOff x="2800" y="41"/>
                  <a:chExt cx="640" cy="1520"/>
                </a:xfrm>
              </p:grpSpPr>
              <p:sp>
                <p:nvSpPr>
                  <p:cNvPr id="79955" name="Freeform 83"/>
                  <p:cNvSpPr>
                    <a:spLocks/>
                  </p:cNvSpPr>
                  <p:nvPr/>
                </p:nvSpPr>
                <p:spPr bwMode="hidden">
                  <a:xfrm rot="-3857755">
                    <a:off x="2367" y="931"/>
                    <a:ext cx="1052"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56" name="Freeform 84"/>
                  <p:cNvSpPr>
                    <a:spLocks/>
                  </p:cNvSpPr>
                  <p:nvPr/>
                </p:nvSpPr>
                <p:spPr bwMode="hidden">
                  <a:xfrm rot="-3857755">
                    <a:off x="3013" y="180"/>
                    <a:ext cx="566"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10300" name="Group 85"/>
                <p:cNvGrpSpPr>
                  <a:grpSpLocks/>
                </p:cNvGrpSpPr>
                <p:nvPr/>
              </p:nvGrpSpPr>
              <p:grpSpPr bwMode="auto">
                <a:xfrm>
                  <a:off x="4295" y="53"/>
                  <a:ext cx="398" cy="574"/>
                  <a:chOff x="2934" y="163"/>
                  <a:chExt cx="1017" cy="1464"/>
                </a:xfrm>
              </p:grpSpPr>
              <p:sp>
                <p:nvSpPr>
                  <p:cNvPr id="79958" name="Freeform 86"/>
                  <p:cNvSpPr>
                    <a:spLocks/>
                  </p:cNvSpPr>
                  <p:nvPr/>
                </p:nvSpPr>
                <p:spPr bwMode="hidden">
                  <a:xfrm rot="-2777260">
                    <a:off x="2493" y="915"/>
                    <a:ext cx="1154"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59" name="Freeform 87"/>
                  <p:cNvSpPr>
                    <a:spLocks/>
                  </p:cNvSpPr>
                  <p:nvPr/>
                </p:nvSpPr>
                <p:spPr bwMode="hidden">
                  <a:xfrm rot="-2777260">
                    <a:off x="3431" y="262"/>
                    <a:ext cx="619" cy="42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10301" name="Group 88"/>
                <p:cNvGrpSpPr>
                  <a:grpSpLocks/>
                </p:cNvGrpSpPr>
                <p:nvPr/>
              </p:nvGrpSpPr>
              <p:grpSpPr bwMode="auto">
                <a:xfrm>
                  <a:off x="4215" y="2"/>
                  <a:ext cx="95" cy="567"/>
                  <a:chOff x="2730" y="32"/>
                  <a:chExt cx="243" cy="1448"/>
                </a:xfrm>
              </p:grpSpPr>
              <p:sp>
                <p:nvSpPr>
                  <p:cNvPr id="79961" name="Freeform 89"/>
                  <p:cNvSpPr>
                    <a:spLocks/>
                  </p:cNvSpPr>
                  <p:nvPr/>
                </p:nvSpPr>
                <p:spPr bwMode="hidden">
                  <a:xfrm rot="-4903748">
                    <a:off x="2297" y="959"/>
                    <a:ext cx="954" cy="8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62" name="Freeform 90"/>
                  <p:cNvSpPr>
                    <a:spLocks/>
                  </p:cNvSpPr>
                  <p:nvPr/>
                </p:nvSpPr>
                <p:spPr bwMode="hidden">
                  <a:xfrm rot="-4903748">
                    <a:off x="2650" y="222"/>
                    <a:ext cx="511" cy="13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p>
                </p:txBody>
              </p:sp>
            </p:grpSp>
            <p:grpSp>
              <p:nvGrpSpPr>
                <p:cNvPr id="10302" name="Group 91"/>
                <p:cNvGrpSpPr>
                  <a:grpSpLocks/>
                </p:cNvGrpSpPr>
                <p:nvPr/>
              </p:nvGrpSpPr>
              <p:grpSpPr bwMode="auto">
                <a:xfrm>
                  <a:off x="3514" y="683"/>
                  <a:ext cx="425" cy="960"/>
                  <a:chOff x="943" y="1769"/>
                  <a:chExt cx="1085" cy="2450"/>
                </a:xfrm>
              </p:grpSpPr>
              <p:sp>
                <p:nvSpPr>
                  <p:cNvPr id="79964" name="Freeform 92"/>
                  <p:cNvSpPr>
                    <a:spLocks/>
                  </p:cNvSpPr>
                  <p:nvPr/>
                </p:nvSpPr>
                <p:spPr bwMode="hidden">
                  <a:xfrm rot="18335692" flipH="1">
                    <a:off x="1009" y="2474"/>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65" name="Freeform 93"/>
                  <p:cNvSpPr>
                    <a:spLocks/>
                  </p:cNvSpPr>
                  <p:nvPr/>
                </p:nvSpPr>
                <p:spPr bwMode="hidden">
                  <a:xfrm rot="18335692" flipH="1">
                    <a:off x="725" y="3500"/>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10303" name="Group 94"/>
                <p:cNvGrpSpPr>
                  <a:grpSpLocks/>
                </p:cNvGrpSpPr>
                <p:nvPr/>
              </p:nvGrpSpPr>
              <p:grpSpPr bwMode="auto">
                <a:xfrm>
                  <a:off x="3715" y="748"/>
                  <a:ext cx="300" cy="930"/>
                  <a:chOff x="1455" y="1936"/>
                  <a:chExt cx="766" cy="2373"/>
                </a:xfrm>
              </p:grpSpPr>
              <p:sp>
                <p:nvSpPr>
                  <p:cNvPr id="79967" name="Freeform 95"/>
                  <p:cNvSpPr>
                    <a:spLocks/>
                  </p:cNvSpPr>
                  <p:nvPr/>
                </p:nvSpPr>
                <p:spPr bwMode="hidden">
                  <a:xfrm rot="17542885" flipH="1">
                    <a:off x="1268" y="2577"/>
                    <a:ext cx="159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68" name="Freeform 96"/>
                  <p:cNvSpPr>
                    <a:spLocks/>
                  </p:cNvSpPr>
                  <p:nvPr/>
                </p:nvSpPr>
                <p:spPr bwMode="hidden">
                  <a:xfrm rot="17542885" flipH="1">
                    <a:off x="1278" y="3630"/>
                    <a:ext cx="84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10304" name="Group 97"/>
                <p:cNvGrpSpPr>
                  <a:grpSpLocks/>
                </p:cNvGrpSpPr>
                <p:nvPr/>
              </p:nvGrpSpPr>
              <p:grpSpPr bwMode="auto">
                <a:xfrm rot="88588">
                  <a:off x="3923" y="769"/>
                  <a:ext cx="180" cy="913"/>
                  <a:chOff x="1956" y="1990"/>
                  <a:chExt cx="492" cy="2604"/>
                </a:xfrm>
              </p:grpSpPr>
              <p:sp>
                <p:nvSpPr>
                  <p:cNvPr id="79970" name="Freeform 98"/>
                  <p:cNvSpPr>
                    <a:spLocks/>
                  </p:cNvSpPr>
                  <p:nvPr/>
                </p:nvSpPr>
                <p:spPr bwMode="hidden">
                  <a:xfrm rot="16782062" flipH="1">
                    <a:off x="1428" y="2682"/>
                    <a:ext cx="1712" cy="30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p>
                </p:txBody>
              </p:sp>
              <p:sp>
                <p:nvSpPr>
                  <p:cNvPr id="79971" name="Freeform 99"/>
                  <p:cNvSpPr>
                    <a:spLocks/>
                  </p:cNvSpPr>
                  <p:nvPr/>
                </p:nvSpPr>
                <p:spPr bwMode="hidden">
                  <a:xfrm rot="16782062" flipH="1">
                    <a:off x="1720" y="3887"/>
                    <a:ext cx="917" cy="47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10305" name="Group 100"/>
                <p:cNvGrpSpPr>
                  <a:grpSpLocks/>
                </p:cNvGrpSpPr>
                <p:nvPr/>
              </p:nvGrpSpPr>
              <p:grpSpPr bwMode="auto">
                <a:xfrm>
                  <a:off x="4451" y="662"/>
                  <a:ext cx="442" cy="951"/>
                  <a:chOff x="3334" y="1717"/>
                  <a:chExt cx="1125" cy="2426"/>
                </a:xfrm>
              </p:grpSpPr>
              <p:sp>
                <p:nvSpPr>
                  <p:cNvPr id="79973" name="Freeform 101"/>
                  <p:cNvSpPr>
                    <a:spLocks/>
                  </p:cNvSpPr>
                  <p:nvPr/>
                </p:nvSpPr>
                <p:spPr bwMode="hidden">
                  <a:xfrm rot="3144576">
                    <a:off x="2627" y="2423"/>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p>
                </p:txBody>
              </p:sp>
              <p:sp>
                <p:nvSpPr>
                  <p:cNvPr id="79974" name="Freeform 102"/>
                  <p:cNvSpPr>
                    <a:spLocks/>
                  </p:cNvSpPr>
                  <p:nvPr/>
                </p:nvSpPr>
                <p:spPr bwMode="hidden">
                  <a:xfrm rot="3144576">
                    <a:off x="3752" y="3435"/>
                    <a:ext cx="925" cy="4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10306" name="Group 103"/>
                <p:cNvGrpSpPr>
                  <a:grpSpLocks/>
                </p:cNvGrpSpPr>
                <p:nvPr/>
              </p:nvGrpSpPr>
              <p:grpSpPr bwMode="auto">
                <a:xfrm>
                  <a:off x="4391" y="721"/>
                  <a:ext cx="347" cy="951"/>
                  <a:chOff x="3181" y="1866"/>
                  <a:chExt cx="883" cy="2426"/>
                </a:xfrm>
              </p:grpSpPr>
              <p:sp>
                <p:nvSpPr>
                  <p:cNvPr id="79976" name="Freeform 104"/>
                  <p:cNvSpPr>
                    <a:spLocks/>
                  </p:cNvSpPr>
                  <p:nvPr/>
                </p:nvSpPr>
                <p:spPr bwMode="hidden">
                  <a:xfrm rot="3745735">
                    <a:off x="2506" y="2530"/>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p>
                </p:txBody>
              </p:sp>
              <p:sp>
                <p:nvSpPr>
                  <p:cNvPr id="79977" name="Freeform 105"/>
                  <p:cNvSpPr>
                    <a:spLocks/>
                  </p:cNvSpPr>
                  <p:nvPr/>
                </p:nvSpPr>
                <p:spPr bwMode="hidden">
                  <a:xfrm rot="3745735">
                    <a:off x="3387" y="3603"/>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p>
                </p:txBody>
              </p:sp>
            </p:grpSp>
            <p:grpSp>
              <p:nvGrpSpPr>
                <p:cNvPr id="10307" name="Group 106"/>
                <p:cNvGrpSpPr>
                  <a:grpSpLocks/>
                </p:cNvGrpSpPr>
                <p:nvPr/>
              </p:nvGrpSpPr>
              <p:grpSpPr bwMode="auto">
                <a:xfrm>
                  <a:off x="4323" y="767"/>
                  <a:ext cx="243" cy="935"/>
                  <a:chOff x="3006" y="1983"/>
                  <a:chExt cx="619" cy="2386"/>
                </a:xfrm>
              </p:grpSpPr>
              <p:sp>
                <p:nvSpPr>
                  <p:cNvPr id="79979" name="Freeform 107"/>
                  <p:cNvSpPr>
                    <a:spLocks/>
                  </p:cNvSpPr>
                  <p:nvPr/>
                </p:nvSpPr>
                <p:spPr bwMode="hidden">
                  <a:xfrm rot="4286818">
                    <a:off x="2328" y="2650"/>
                    <a:ext cx="1600" cy="2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p>
                </p:txBody>
              </p:sp>
              <p:sp>
                <p:nvSpPr>
                  <p:cNvPr id="79980" name="Freeform 108"/>
                  <p:cNvSpPr>
                    <a:spLocks/>
                  </p:cNvSpPr>
                  <p:nvPr/>
                </p:nvSpPr>
                <p:spPr bwMode="hidden">
                  <a:xfrm rot="4286818">
                    <a:off x="3003" y="3736"/>
                    <a:ext cx="857"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ru-RU"/>
                  </a:p>
                </p:txBody>
              </p:sp>
            </p:grpSp>
            <p:grpSp>
              <p:nvGrpSpPr>
                <p:cNvPr id="10308" name="Group 109"/>
                <p:cNvGrpSpPr>
                  <a:grpSpLocks/>
                </p:cNvGrpSpPr>
                <p:nvPr/>
              </p:nvGrpSpPr>
              <p:grpSpPr bwMode="auto">
                <a:xfrm>
                  <a:off x="4249" y="813"/>
                  <a:ext cx="159" cy="870"/>
                  <a:chOff x="2819" y="2101"/>
                  <a:chExt cx="405" cy="2219"/>
                </a:xfrm>
              </p:grpSpPr>
              <p:sp>
                <p:nvSpPr>
                  <p:cNvPr id="79982" name="Freeform 110"/>
                  <p:cNvSpPr>
                    <a:spLocks/>
                  </p:cNvSpPr>
                  <p:nvPr/>
                </p:nvSpPr>
                <p:spPr bwMode="hidden">
                  <a:xfrm rot="4898956">
                    <a:off x="2213" y="2706"/>
                    <a:ext cx="1460" cy="2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p>
                </p:txBody>
              </p:sp>
              <p:sp>
                <p:nvSpPr>
                  <p:cNvPr id="79983" name="Freeform 111"/>
                  <p:cNvSpPr>
                    <a:spLocks/>
                  </p:cNvSpPr>
                  <p:nvPr/>
                </p:nvSpPr>
                <p:spPr bwMode="hidden">
                  <a:xfrm rot="4898956">
                    <a:off x="2637" y="3721"/>
                    <a:ext cx="78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ru-RU"/>
                  </a:p>
                </p:txBody>
              </p:sp>
            </p:grpSp>
            <p:grpSp>
              <p:nvGrpSpPr>
                <p:cNvPr id="10309" name="Group 112"/>
                <p:cNvGrpSpPr>
                  <a:grpSpLocks/>
                </p:cNvGrpSpPr>
                <p:nvPr/>
              </p:nvGrpSpPr>
              <p:grpSpPr bwMode="auto">
                <a:xfrm>
                  <a:off x="4045" y="826"/>
                  <a:ext cx="167" cy="857"/>
                  <a:chOff x="2287" y="2135"/>
                  <a:chExt cx="426" cy="2185"/>
                </a:xfrm>
              </p:grpSpPr>
              <p:sp>
                <p:nvSpPr>
                  <p:cNvPr id="79985" name="Freeform 113"/>
                  <p:cNvSpPr>
                    <a:spLocks/>
                  </p:cNvSpPr>
                  <p:nvPr/>
                </p:nvSpPr>
                <p:spPr bwMode="hidden">
                  <a:xfrm rot="5755659">
                    <a:off x="1903" y="2758"/>
                    <a:ext cx="1432"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a:defRPr/>
                    </a:pPr>
                    <a:endParaRPr lang="ru-RU"/>
                  </a:p>
                </p:txBody>
              </p:sp>
              <p:sp>
                <p:nvSpPr>
                  <p:cNvPr id="79986" name="Freeform 114"/>
                  <p:cNvSpPr>
                    <a:spLocks/>
                  </p:cNvSpPr>
                  <p:nvPr/>
                </p:nvSpPr>
                <p:spPr bwMode="hidden">
                  <a:xfrm rot="5755659">
                    <a:off x="2051" y="3778"/>
                    <a:ext cx="767" cy="29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ru-RU"/>
                  </a:p>
                </p:txBody>
              </p:sp>
            </p:grpSp>
          </p:grpSp>
          <p:sp>
            <p:nvSpPr>
              <p:cNvPr id="79987" name="Freeform 115"/>
              <p:cNvSpPr>
                <a:spLocks/>
              </p:cNvSpPr>
              <p:nvPr/>
            </p:nvSpPr>
            <p:spPr bwMode="hidden">
              <a:xfrm flipH="1">
                <a:off x="3873" y="934"/>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ru-RU"/>
              </a:p>
            </p:txBody>
          </p:sp>
          <p:sp>
            <p:nvSpPr>
              <p:cNvPr id="79988" name="Arc 116"/>
              <p:cNvSpPr>
                <a:spLocks/>
              </p:cNvSpPr>
              <p:nvPr/>
            </p:nvSpPr>
            <p:spPr bwMode="hidden">
              <a:xfrm flipH="1">
                <a:off x="3527" y="725"/>
                <a:ext cx="832" cy="900"/>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a:defRPr/>
                </a:pPr>
                <a:endParaRPr lang="ru-RU"/>
              </a:p>
            </p:txBody>
          </p:sp>
          <p:sp>
            <p:nvSpPr>
              <p:cNvPr id="79989"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a:defRPr/>
                </a:pPr>
                <a:endParaRPr lang="ru-RU"/>
              </a:p>
            </p:txBody>
          </p:sp>
          <p:sp>
            <p:nvSpPr>
              <p:cNvPr id="79990" name="Arc 118"/>
              <p:cNvSpPr>
                <a:spLocks/>
              </p:cNvSpPr>
              <p:nvPr/>
            </p:nvSpPr>
            <p:spPr bwMode="hidden">
              <a:xfrm flipH="1">
                <a:off x="3612" y="580"/>
                <a:ext cx="485"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a:defRPr/>
                </a:pPr>
                <a:endParaRPr lang="ru-RU"/>
              </a:p>
            </p:txBody>
          </p:sp>
          <p:sp>
            <p:nvSpPr>
              <p:cNvPr id="79991" name="Arc 119"/>
              <p:cNvSpPr>
                <a:spLocks/>
              </p:cNvSpPr>
              <p:nvPr/>
            </p:nvSpPr>
            <p:spPr bwMode="hidden">
              <a:xfrm flipH="1">
                <a:off x="3267" y="628"/>
                <a:ext cx="791" cy="928"/>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a:defRPr/>
                </a:pPr>
                <a:endParaRPr lang="ru-RU"/>
              </a:p>
            </p:txBody>
          </p:sp>
          <p:sp>
            <p:nvSpPr>
              <p:cNvPr id="79992"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a:defRPr/>
                </a:pPr>
                <a:endParaRPr lang="ru-RU"/>
              </a:p>
            </p:txBody>
          </p:sp>
          <p:sp>
            <p:nvSpPr>
              <p:cNvPr id="79993"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ru-RU"/>
              </a:p>
            </p:txBody>
          </p:sp>
          <p:sp>
            <p:nvSpPr>
              <p:cNvPr id="79994" name="Arc 122"/>
              <p:cNvSpPr>
                <a:spLocks/>
              </p:cNvSpPr>
              <p:nvPr/>
            </p:nvSpPr>
            <p:spPr bwMode="hidden">
              <a:xfrm>
                <a:off x="4269" y="585"/>
                <a:ext cx="393"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a:defRPr/>
                </a:pPr>
                <a:endParaRPr lang="ru-RU"/>
              </a:p>
            </p:txBody>
          </p:sp>
          <p:sp>
            <p:nvSpPr>
              <p:cNvPr id="79995" name="Arc 123"/>
              <p:cNvSpPr>
                <a:spLocks/>
              </p:cNvSpPr>
              <p:nvPr/>
            </p:nvSpPr>
            <p:spPr bwMode="hidden">
              <a:xfrm>
                <a:off x="4302" y="463"/>
                <a:ext cx="558"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ru-RU"/>
              </a:p>
            </p:txBody>
          </p:sp>
          <p:sp>
            <p:nvSpPr>
              <p:cNvPr id="79996" name="Freeform 124"/>
              <p:cNvSpPr>
                <a:spLocks/>
              </p:cNvSpPr>
              <p:nvPr/>
            </p:nvSpPr>
            <p:spPr bwMode="hidden">
              <a:xfrm>
                <a:off x="4410" y="1033"/>
                <a:ext cx="188"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ru-RU"/>
              </a:p>
            </p:txBody>
          </p:sp>
          <p:sp>
            <p:nvSpPr>
              <p:cNvPr id="79997" name="Freeform 125"/>
              <p:cNvSpPr>
                <a:spLocks/>
              </p:cNvSpPr>
              <p:nvPr/>
            </p:nvSpPr>
            <p:spPr bwMode="hidden">
              <a:xfrm rot="19660755" flipV="1">
                <a:off x="4114" y="843"/>
                <a:ext cx="171" cy="326"/>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ru-RU"/>
              </a:p>
            </p:txBody>
          </p:sp>
          <p:sp>
            <p:nvSpPr>
              <p:cNvPr id="79998"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a:defRPr/>
                </a:pPr>
                <a:endParaRPr lang="ru-RU"/>
              </a:p>
            </p:txBody>
          </p:sp>
          <p:sp>
            <p:nvSpPr>
              <p:cNvPr id="79999" name="Arc 127"/>
              <p:cNvSpPr>
                <a:spLocks/>
              </p:cNvSpPr>
              <p:nvPr/>
            </p:nvSpPr>
            <p:spPr bwMode="hidden">
              <a:xfrm flipH="1">
                <a:off x="3426" y="122"/>
                <a:ext cx="724" cy="900"/>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a:defRPr/>
                </a:pPr>
                <a:endParaRPr lang="ru-RU"/>
              </a:p>
            </p:txBody>
          </p:sp>
          <p:sp>
            <p:nvSpPr>
              <p:cNvPr id="80000" name="Arc 128"/>
              <p:cNvSpPr>
                <a:spLocks/>
              </p:cNvSpPr>
              <p:nvPr/>
            </p:nvSpPr>
            <p:spPr bwMode="hidden">
              <a:xfrm>
                <a:off x="4199" y="502"/>
                <a:ext cx="297" cy="901"/>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a:defRPr/>
                </a:pPr>
                <a:endParaRPr lang="ru-RU"/>
              </a:p>
            </p:txBody>
          </p:sp>
          <p:sp>
            <p:nvSpPr>
              <p:cNvPr id="80001" name="Freeform 129"/>
              <p:cNvSpPr>
                <a:spLocks/>
              </p:cNvSpPr>
              <p:nvPr/>
            </p:nvSpPr>
            <p:spPr bwMode="hidden">
              <a:xfrm flipH="1">
                <a:off x="3307" y="981"/>
                <a:ext cx="426"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p>
            </p:txBody>
          </p:sp>
          <p:sp>
            <p:nvSpPr>
              <p:cNvPr id="80002" name="Freeform 130"/>
              <p:cNvSpPr>
                <a:spLocks/>
              </p:cNvSpPr>
              <p:nvPr/>
            </p:nvSpPr>
            <p:spPr bwMode="hidden">
              <a:xfrm flipH="1">
                <a:off x="3507" y="350"/>
                <a:ext cx="273"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p>
            </p:txBody>
          </p:sp>
          <p:sp>
            <p:nvSpPr>
              <p:cNvPr id="80003"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p>
            </p:txBody>
          </p:sp>
          <p:sp>
            <p:nvSpPr>
              <p:cNvPr id="80004"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ru-RU"/>
              </a:p>
            </p:txBody>
          </p:sp>
          <p:sp>
            <p:nvSpPr>
              <p:cNvPr id="80005" name="Freeform 133"/>
              <p:cNvSpPr>
                <a:spLocks/>
              </p:cNvSpPr>
              <p:nvPr/>
            </p:nvSpPr>
            <p:spPr bwMode="hidden">
              <a:xfrm>
                <a:off x="4636" y="576"/>
                <a:ext cx="594" cy="41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p>
            </p:txBody>
          </p:sp>
          <p:sp>
            <p:nvSpPr>
              <p:cNvPr id="80006" name="Freeform 134"/>
              <p:cNvSpPr>
                <a:spLocks/>
              </p:cNvSpPr>
              <p:nvPr/>
            </p:nvSpPr>
            <p:spPr bwMode="hidden">
              <a:xfrm>
                <a:off x="4658" y="132"/>
                <a:ext cx="260" cy="55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p>
            </p:txBody>
          </p:sp>
          <p:sp>
            <p:nvSpPr>
              <p:cNvPr id="80007" name="Freeform 135"/>
              <p:cNvSpPr>
                <a:spLocks/>
              </p:cNvSpPr>
              <p:nvPr/>
            </p:nvSpPr>
            <p:spPr bwMode="hidden">
              <a:xfrm rot="20253369">
                <a:off x="4401" y="599"/>
                <a:ext cx="175"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ru-RU"/>
              </a:p>
            </p:txBody>
          </p:sp>
          <p:sp>
            <p:nvSpPr>
              <p:cNvPr id="80008" name="Freeform 136"/>
              <p:cNvSpPr>
                <a:spLocks/>
              </p:cNvSpPr>
              <p:nvPr/>
            </p:nvSpPr>
            <p:spPr bwMode="hidden">
              <a:xfrm rot="1346631" flipH="1">
                <a:off x="3783" y="589"/>
                <a:ext cx="172" cy="33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ru-RU"/>
              </a:p>
            </p:txBody>
          </p:sp>
        </p:grpSp>
      </p:grpSp>
      <p:sp>
        <p:nvSpPr>
          <p:cNvPr id="80009"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80010"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0011"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ru-RU"/>
          </a:p>
        </p:txBody>
      </p:sp>
      <p:sp>
        <p:nvSpPr>
          <p:cNvPr id="80012"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ru-RU"/>
          </a:p>
        </p:txBody>
      </p:sp>
      <p:sp>
        <p:nvSpPr>
          <p:cNvPr id="80013"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911D2CE-6594-48F8-B3C1-41C848CA4BBB}"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4321" r:id="rId1"/>
    <p:sldLayoutId id="2147484292" r:id="rId2"/>
    <p:sldLayoutId id="2147484293" r:id="rId3"/>
    <p:sldLayoutId id="2147484294" r:id="rId4"/>
    <p:sldLayoutId id="2147484295" r:id="rId5"/>
    <p:sldLayoutId id="2147484296" r:id="rId6"/>
    <p:sldLayoutId id="2147484297" r:id="rId7"/>
    <p:sldLayoutId id="2147484298" r:id="rId8"/>
    <p:sldLayoutId id="2147484299" r:id="rId9"/>
    <p:sldLayoutId id="2147484300" r:id="rId10"/>
    <p:sldLayoutId id="214748430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0009"/>
                                        </p:tgtEl>
                                        <p:attrNameLst>
                                          <p:attrName>style.visibility</p:attrName>
                                        </p:attrNameLst>
                                      </p:cBhvr>
                                      <p:to>
                                        <p:strVal val="visible"/>
                                      </p:to>
                                    </p:set>
                                    <p:animEffect transition="in" filter="fade">
                                      <p:cBhvr>
                                        <p:cTn id="7" dur="2000"/>
                                        <p:tgtEl>
                                          <p:spTgt spid="8000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010">
                                            <p:txEl>
                                              <p:pRg st="0" end="0"/>
                                            </p:txEl>
                                          </p:spTgt>
                                        </p:tgtEl>
                                        <p:attrNameLst>
                                          <p:attrName>style.visibility</p:attrName>
                                        </p:attrNameLst>
                                      </p:cBhvr>
                                      <p:to>
                                        <p:strVal val="visible"/>
                                      </p:to>
                                    </p:set>
                                    <p:animEffect transition="in" filter="fade">
                                      <p:cBhvr>
                                        <p:cTn id="12" dur="2000"/>
                                        <p:tgtEl>
                                          <p:spTgt spid="80010">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0010">
                                            <p:txEl>
                                              <p:pRg st="1" end="1"/>
                                            </p:txEl>
                                          </p:spTgt>
                                        </p:tgtEl>
                                        <p:attrNameLst>
                                          <p:attrName>style.visibility</p:attrName>
                                        </p:attrNameLst>
                                      </p:cBhvr>
                                      <p:to>
                                        <p:strVal val="visible"/>
                                      </p:to>
                                    </p:set>
                                    <p:animEffect transition="in" filter="fade">
                                      <p:cBhvr>
                                        <p:cTn id="15" dur="2000"/>
                                        <p:tgtEl>
                                          <p:spTgt spid="80010">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0010">
                                            <p:txEl>
                                              <p:pRg st="2" end="2"/>
                                            </p:txEl>
                                          </p:spTgt>
                                        </p:tgtEl>
                                        <p:attrNameLst>
                                          <p:attrName>style.visibility</p:attrName>
                                        </p:attrNameLst>
                                      </p:cBhvr>
                                      <p:to>
                                        <p:strVal val="visible"/>
                                      </p:to>
                                    </p:set>
                                    <p:animEffect transition="in" filter="fade">
                                      <p:cBhvr>
                                        <p:cTn id="18" dur="2000"/>
                                        <p:tgtEl>
                                          <p:spTgt spid="80010">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0010">
                                            <p:txEl>
                                              <p:pRg st="3" end="3"/>
                                            </p:txEl>
                                          </p:spTgt>
                                        </p:tgtEl>
                                        <p:attrNameLst>
                                          <p:attrName>style.visibility</p:attrName>
                                        </p:attrNameLst>
                                      </p:cBhvr>
                                      <p:to>
                                        <p:strVal val="visible"/>
                                      </p:to>
                                    </p:set>
                                    <p:animEffect transition="in" filter="fade">
                                      <p:cBhvr>
                                        <p:cTn id="21" dur="2000"/>
                                        <p:tgtEl>
                                          <p:spTgt spid="80010">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0010">
                                            <p:txEl>
                                              <p:pRg st="4" end="4"/>
                                            </p:txEl>
                                          </p:spTgt>
                                        </p:tgtEl>
                                        <p:attrNameLst>
                                          <p:attrName>style.visibility</p:attrName>
                                        </p:attrNameLst>
                                      </p:cBhvr>
                                      <p:to>
                                        <p:strVal val="visible"/>
                                      </p:to>
                                    </p:set>
                                    <p:animEffect transition="in" filter="fade">
                                      <p:cBhvr>
                                        <p:cTn id="24" dur="2000"/>
                                        <p:tgtEl>
                                          <p:spTgt spid="800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009" grpId="0"/>
      <p:bldP spid="80010" grpId="0" build="p">
        <p:tmplLst>
          <p:tmpl lvl="1">
            <p:tnLst>
              <p:par>
                <p:cTn presetID="10" presetClass="entr" presetSubtype="0" fill="hold" nodeType="clickEffect">
                  <p:stCondLst>
                    <p:cond delay="0"/>
                  </p:stCondLst>
                  <p:childTnLst>
                    <p:set>
                      <p:cBhvr>
                        <p:cTn dur="1" fill="hold">
                          <p:stCondLst>
                            <p:cond delay="0"/>
                          </p:stCondLst>
                        </p:cTn>
                        <p:tgtEl>
                          <p:spTgt spid="80010"/>
                        </p:tgtEl>
                        <p:attrNameLst>
                          <p:attrName>style.visibility</p:attrName>
                        </p:attrNameLst>
                      </p:cBhvr>
                      <p:to>
                        <p:strVal val="visible"/>
                      </p:to>
                    </p:set>
                    <p:animEffect transition="in" filter="fade">
                      <p:cBhvr>
                        <p:cTn dur="2000"/>
                        <p:tgtEl>
                          <p:spTgt spid="80010"/>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80010"/>
                        </p:tgtEl>
                        <p:attrNameLst>
                          <p:attrName>style.visibility</p:attrName>
                        </p:attrNameLst>
                      </p:cBhvr>
                      <p:to>
                        <p:strVal val="visible"/>
                      </p:to>
                    </p:set>
                    <p:animEffect transition="in" filter="fade">
                      <p:cBhvr>
                        <p:cTn dur="2000"/>
                        <p:tgtEl>
                          <p:spTgt spid="80010"/>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80010"/>
                        </p:tgtEl>
                        <p:attrNameLst>
                          <p:attrName>style.visibility</p:attrName>
                        </p:attrNameLst>
                      </p:cBhvr>
                      <p:to>
                        <p:strVal val="visible"/>
                      </p:to>
                    </p:set>
                    <p:animEffect transition="in" filter="fade">
                      <p:cBhvr>
                        <p:cTn dur="2000"/>
                        <p:tgtEl>
                          <p:spTgt spid="80010"/>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80010"/>
                        </p:tgtEl>
                        <p:attrNameLst>
                          <p:attrName>style.visibility</p:attrName>
                        </p:attrNameLst>
                      </p:cBhvr>
                      <p:to>
                        <p:strVal val="visible"/>
                      </p:to>
                    </p:set>
                    <p:animEffect transition="in" filter="fade">
                      <p:cBhvr>
                        <p:cTn dur="2000"/>
                        <p:tgtEl>
                          <p:spTgt spid="80010"/>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80010"/>
                        </p:tgtEl>
                        <p:attrNameLst>
                          <p:attrName>style.visibility</p:attrName>
                        </p:attrNameLst>
                      </p:cBhvr>
                      <p:to>
                        <p:strVal val="visible"/>
                      </p:to>
                    </p:set>
                    <p:animEffect transition="in" filter="fade">
                      <p:cBhvr>
                        <p:cTn dur="2000"/>
                        <p:tgtEl>
                          <p:spTgt spid="80010"/>
                        </p:tgtEl>
                      </p:cBhvr>
                    </p:animEffect>
                  </p:childTnLst>
                </p:cTn>
              </p:par>
            </p:tnLst>
          </p:tmpl>
        </p:tmplLst>
      </p:bldP>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defRPr>
      </a:lvl2pPr>
      <a:lvl3pPr algn="l" rtl="0" eaLnBrk="0" fontAlgn="base" hangingPunct="0">
        <a:spcBef>
          <a:spcPct val="0"/>
        </a:spcBef>
        <a:spcAft>
          <a:spcPct val="0"/>
        </a:spcAft>
        <a:defRPr sz="4400">
          <a:solidFill>
            <a:schemeClr val="tx2"/>
          </a:solidFill>
          <a:latin typeface="Arial Black" pitchFamily="34" charset="0"/>
        </a:defRPr>
      </a:lvl3pPr>
      <a:lvl4pPr algn="l" rtl="0" eaLnBrk="0" fontAlgn="base" hangingPunct="0">
        <a:spcBef>
          <a:spcPct val="0"/>
        </a:spcBef>
        <a:spcAft>
          <a:spcPct val="0"/>
        </a:spcAft>
        <a:defRPr sz="4400">
          <a:solidFill>
            <a:schemeClr val="tx2"/>
          </a:solidFill>
          <a:latin typeface="Arial Black" pitchFamily="34" charset="0"/>
        </a:defRPr>
      </a:lvl4pPr>
      <a:lvl5pPr algn="l" rtl="0" eaLnBrk="0" fontAlgn="base" hangingPunct="0">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4pPr>
      <a:lvl5pPr marL="20574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9159875" cy="6858000"/>
            <a:chOff x="0" y="0"/>
            <a:chExt cx="5770" cy="4320"/>
          </a:xfrm>
        </p:grpSpPr>
        <p:sp>
          <p:nvSpPr>
            <p:cNvPr id="82947"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ru-RU"/>
            </a:p>
          </p:txBody>
        </p:sp>
        <p:sp>
          <p:nvSpPr>
            <p:cNvPr id="82948"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82949"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82950"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ru-RU"/>
            </a:p>
          </p:txBody>
        </p:sp>
        <p:sp>
          <p:nvSpPr>
            <p:cNvPr id="82951"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sp>
          <p:nvSpPr>
            <p:cNvPr id="82952"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sp>
          <p:nvSpPr>
            <p:cNvPr id="82953"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82954"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82955"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sp>
          <p:nvSpPr>
            <p:cNvPr id="82956"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82957"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2958"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2959"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82960"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ru-RU"/>
            </a:p>
          </p:txBody>
        </p:sp>
        <p:sp>
          <p:nvSpPr>
            <p:cNvPr id="82961"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82962"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82963"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ru-RU"/>
            </a:p>
          </p:txBody>
        </p:sp>
        <p:sp>
          <p:nvSpPr>
            <p:cNvPr id="82964"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ru-RU"/>
            </a:p>
          </p:txBody>
        </p:sp>
        <p:sp>
          <p:nvSpPr>
            <p:cNvPr id="82965"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ru-RU"/>
            </a:p>
          </p:txBody>
        </p:sp>
        <p:sp>
          <p:nvSpPr>
            <p:cNvPr id="82966"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ru-RU"/>
            </a:p>
          </p:txBody>
        </p:sp>
        <p:sp>
          <p:nvSpPr>
            <p:cNvPr id="82967"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ru-RU"/>
            </a:p>
          </p:txBody>
        </p:sp>
      </p:grpSp>
      <p:sp>
        <p:nvSpPr>
          <p:cNvPr id="82968"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82969"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2970"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pPr>
              <a:defRPr/>
            </a:pPr>
            <a:endParaRPr lang="ru-RU"/>
          </a:p>
        </p:txBody>
      </p:sp>
      <p:sp>
        <p:nvSpPr>
          <p:cNvPr id="82971"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pPr>
              <a:defRPr/>
            </a:pPr>
            <a:fld id="{FC8E5543-719E-40DB-B569-6A0F557E5CD2}" type="slidenum">
              <a:rPr lang="ru-RU"/>
              <a:pPr>
                <a:defRPr/>
              </a:pPr>
              <a:t>‹#›</a:t>
            </a:fld>
            <a:endParaRPr lang="ru-RU"/>
          </a:p>
        </p:txBody>
      </p:sp>
      <p:sp>
        <p:nvSpPr>
          <p:cNvPr id="82972"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pPr>
              <a:defRPr/>
            </a:pPr>
            <a:endParaRPr lang="ru-RU"/>
          </a:p>
        </p:txBody>
      </p:sp>
    </p:spTree>
  </p:cSld>
  <p:clrMap bg1="dk2" tx1="lt1" bg2="dk1" tx2="lt2" accent1="accent1" accent2="accent2" accent3="accent3" accent4="accent4" accent5="accent5" accent6="accent6" hlink="hlink" folHlink="folHlink"/>
  <p:sldLayoutIdLst>
    <p:sldLayoutId id="2147484322" r:id="rId1"/>
    <p:sldLayoutId id="2147484302"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Lst>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82968"/>
                                        </p:tgtEl>
                                        <p:attrNameLst>
                                          <p:attrName>style.visibility</p:attrName>
                                        </p:attrNameLst>
                                      </p:cBhvr>
                                      <p:to>
                                        <p:strVal val="visible"/>
                                      </p:to>
                                    </p:set>
                                    <p:anim calcmode="lin" valueType="num">
                                      <p:cBhvr>
                                        <p:cTn id="7" dur="500" fill="hold"/>
                                        <p:tgtEl>
                                          <p:spTgt spid="8296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8296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8296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8296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82968"/>
                                        </p:tgtEl>
                                      </p:cBhvr>
                                      <p:to x="150000" y="150000"/>
                                    </p:animScale>
                                  </p:childTnLst>
                                </p:cTn>
                              </p:par>
                              <p:par>
                                <p:cTn id="15" presetID="23" presetClass="entr" presetSubtype="16" fill="hold" grpId="0" nodeType="withEffect">
                                  <p:stCondLst>
                                    <p:cond delay="400"/>
                                  </p:stCondLst>
                                  <p:childTnLst>
                                    <p:set>
                                      <p:cBhvr>
                                        <p:cTn id="16" dur="1" fill="hold">
                                          <p:stCondLst>
                                            <p:cond delay="0"/>
                                          </p:stCondLst>
                                        </p:cTn>
                                        <p:tgtEl>
                                          <p:spTgt spid="82969">
                                            <p:txEl>
                                              <p:pRg st="0" end="0"/>
                                            </p:txEl>
                                          </p:spTgt>
                                        </p:tgtEl>
                                        <p:attrNameLst>
                                          <p:attrName>style.visibility</p:attrName>
                                        </p:attrNameLst>
                                      </p:cBhvr>
                                      <p:to>
                                        <p:strVal val="visible"/>
                                      </p:to>
                                    </p:set>
                                    <p:anim calcmode="lin" valueType="num">
                                      <p:cBhvr>
                                        <p:cTn id="17" dur="500" fill="hold"/>
                                        <p:tgtEl>
                                          <p:spTgt spid="8296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82969">
                                            <p:txEl>
                                              <p:pRg st="0" end="0"/>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82969">
                                            <p:txEl>
                                              <p:pRg st="1" end="1"/>
                                            </p:txEl>
                                          </p:spTgt>
                                        </p:tgtEl>
                                        <p:attrNameLst>
                                          <p:attrName>style.visibility</p:attrName>
                                        </p:attrNameLst>
                                      </p:cBhvr>
                                      <p:to>
                                        <p:strVal val="visible"/>
                                      </p:to>
                                    </p:set>
                                    <p:anim calcmode="lin" valueType="num">
                                      <p:cBhvr>
                                        <p:cTn id="21" dur="500" fill="hold"/>
                                        <p:tgtEl>
                                          <p:spTgt spid="82969">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82969">
                                            <p:txEl>
                                              <p:pRg st="1" end="1"/>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400"/>
                                  </p:stCondLst>
                                  <p:childTnLst>
                                    <p:set>
                                      <p:cBhvr>
                                        <p:cTn id="24" dur="1" fill="hold">
                                          <p:stCondLst>
                                            <p:cond delay="0"/>
                                          </p:stCondLst>
                                        </p:cTn>
                                        <p:tgtEl>
                                          <p:spTgt spid="82969">
                                            <p:txEl>
                                              <p:pRg st="2" end="2"/>
                                            </p:txEl>
                                          </p:spTgt>
                                        </p:tgtEl>
                                        <p:attrNameLst>
                                          <p:attrName>style.visibility</p:attrName>
                                        </p:attrNameLst>
                                      </p:cBhvr>
                                      <p:to>
                                        <p:strVal val="visible"/>
                                      </p:to>
                                    </p:set>
                                    <p:anim calcmode="lin" valueType="num">
                                      <p:cBhvr>
                                        <p:cTn id="25" dur="500" fill="hold"/>
                                        <p:tgtEl>
                                          <p:spTgt spid="8296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82969">
                                            <p:txEl>
                                              <p:pRg st="2" end="2"/>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400"/>
                                  </p:stCondLst>
                                  <p:childTnLst>
                                    <p:set>
                                      <p:cBhvr>
                                        <p:cTn id="28" dur="1" fill="hold">
                                          <p:stCondLst>
                                            <p:cond delay="0"/>
                                          </p:stCondLst>
                                        </p:cTn>
                                        <p:tgtEl>
                                          <p:spTgt spid="82969">
                                            <p:txEl>
                                              <p:pRg st="3" end="3"/>
                                            </p:txEl>
                                          </p:spTgt>
                                        </p:tgtEl>
                                        <p:attrNameLst>
                                          <p:attrName>style.visibility</p:attrName>
                                        </p:attrNameLst>
                                      </p:cBhvr>
                                      <p:to>
                                        <p:strVal val="visible"/>
                                      </p:to>
                                    </p:set>
                                    <p:anim calcmode="lin" valueType="num">
                                      <p:cBhvr>
                                        <p:cTn id="29" dur="500" fill="hold"/>
                                        <p:tgtEl>
                                          <p:spTgt spid="82969">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82969">
                                            <p:txEl>
                                              <p:pRg st="3" end="3"/>
                                            </p:txEl>
                                          </p:spTgt>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400"/>
                                  </p:stCondLst>
                                  <p:childTnLst>
                                    <p:set>
                                      <p:cBhvr>
                                        <p:cTn id="32" dur="1" fill="hold">
                                          <p:stCondLst>
                                            <p:cond delay="0"/>
                                          </p:stCondLst>
                                        </p:cTn>
                                        <p:tgtEl>
                                          <p:spTgt spid="82969">
                                            <p:txEl>
                                              <p:pRg st="4" end="4"/>
                                            </p:txEl>
                                          </p:spTgt>
                                        </p:tgtEl>
                                        <p:attrNameLst>
                                          <p:attrName>style.visibility</p:attrName>
                                        </p:attrNameLst>
                                      </p:cBhvr>
                                      <p:to>
                                        <p:strVal val="visible"/>
                                      </p:to>
                                    </p:set>
                                    <p:anim calcmode="lin" valueType="num">
                                      <p:cBhvr>
                                        <p:cTn id="33" dur="500" fill="hold"/>
                                        <p:tgtEl>
                                          <p:spTgt spid="82969">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8296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xit" presetSubtype="32" fill="hold" grpId="2" nodeType="clickEffect">
                                  <p:stCondLst>
                                    <p:cond delay="0"/>
                                  </p:stCondLst>
                                  <p:childTnLst>
                                    <p:anim calcmode="lin" valueType="num">
                                      <p:cBhvr>
                                        <p:cTn id="38" dur="500" fill="hold"/>
                                        <p:tgtEl>
                                          <p:spTgt spid="82968"/>
                                        </p:tgtEl>
                                        <p:attrNameLst>
                                          <p:attrName>ppt_w</p:attrName>
                                        </p:attrNameLst>
                                      </p:cBhvr>
                                      <p:tavLst>
                                        <p:tav tm="0">
                                          <p:val>
                                            <p:strVal val="ppt_w"/>
                                          </p:val>
                                        </p:tav>
                                        <p:tav tm="100000">
                                          <p:val>
                                            <p:fltVal val="0"/>
                                          </p:val>
                                        </p:tav>
                                      </p:tavLst>
                                    </p:anim>
                                    <p:anim calcmode="lin" valueType="num">
                                      <p:cBhvr>
                                        <p:cTn id="39" dur="500" fill="hold"/>
                                        <p:tgtEl>
                                          <p:spTgt spid="82968"/>
                                        </p:tgtEl>
                                        <p:attrNameLst>
                                          <p:attrName>ppt_h</p:attrName>
                                        </p:attrNameLst>
                                      </p:cBhvr>
                                      <p:tavLst>
                                        <p:tav tm="0">
                                          <p:val>
                                            <p:strVal val="ppt_h"/>
                                          </p:val>
                                        </p:tav>
                                        <p:tav tm="100000">
                                          <p:val>
                                            <p:fltVal val="0"/>
                                          </p:val>
                                        </p:tav>
                                      </p:tavLst>
                                    </p:anim>
                                    <p:set>
                                      <p:cBhvr>
                                        <p:cTn id="40" dur="1" fill="hold">
                                          <p:stCondLst>
                                            <p:cond delay="499"/>
                                          </p:stCondLst>
                                        </p:cTn>
                                        <p:tgtEl>
                                          <p:spTgt spid="82968"/>
                                        </p:tgtEl>
                                        <p:attrNameLst>
                                          <p:attrName>style.visibility</p:attrName>
                                        </p:attrNameLst>
                                      </p:cBhvr>
                                      <p:to>
                                        <p:strVal val="hidden"/>
                                      </p:to>
                                    </p:set>
                                  </p:childTnLst>
                                </p:cTn>
                              </p:par>
                              <p:par>
                                <p:cTn id="41" presetID="23" presetClass="exit" presetSubtype="32" fill="hold" grpId="1" nodeType="withEffect">
                                  <p:stCondLst>
                                    <p:cond delay="0"/>
                                  </p:stCondLst>
                                  <p:childTnLst>
                                    <p:anim calcmode="lin" valueType="num">
                                      <p:cBhvr>
                                        <p:cTn id="42" dur="500" fill="hold"/>
                                        <p:tgtEl>
                                          <p:spTgt spid="82969">
                                            <p:txEl>
                                              <p:pRg st="0" end="0"/>
                                            </p:txEl>
                                          </p:spTgt>
                                        </p:tgtEl>
                                        <p:attrNameLst>
                                          <p:attrName>ppt_w</p:attrName>
                                        </p:attrNameLst>
                                      </p:cBhvr>
                                      <p:tavLst>
                                        <p:tav tm="0">
                                          <p:val>
                                            <p:strVal val="ppt_w"/>
                                          </p:val>
                                        </p:tav>
                                        <p:tav tm="100000">
                                          <p:val>
                                            <p:fltVal val="0"/>
                                          </p:val>
                                        </p:tav>
                                      </p:tavLst>
                                    </p:anim>
                                    <p:anim calcmode="lin" valueType="num">
                                      <p:cBhvr>
                                        <p:cTn id="43" dur="500" fill="hold"/>
                                        <p:tgtEl>
                                          <p:spTgt spid="82969">
                                            <p:txEl>
                                              <p:pRg st="0" end="0"/>
                                            </p:txEl>
                                          </p:spTgt>
                                        </p:tgtEl>
                                        <p:attrNameLst>
                                          <p:attrName>ppt_h</p:attrName>
                                        </p:attrNameLst>
                                      </p:cBhvr>
                                      <p:tavLst>
                                        <p:tav tm="0">
                                          <p:val>
                                            <p:strVal val="ppt_h"/>
                                          </p:val>
                                        </p:tav>
                                        <p:tav tm="100000">
                                          <p:val>
                                            <p:fltVal val="0"/>
                                          </p:val>
                                        </p:tav>
                                      </p:tavLst>
                                    </p:anim>
                                    <p:set>
                                      <p:cBhvr>
                                        <p:cTn id="44" dur="1" fill="hold">
                                          <p:stCondLst>
                                            <p:cond delay="499"/>
                                          </p:stCondLst>
                                        </p:cTn>
                                        <p:tgtEl>
                                          <p:spTgt spid="82969">
                                            <p:txEl>
                                              <p:pRg st="0" end="0"/>
                                            </p:txEl>
                                          </p:spTgt>
                                        </p:tgtEl>
                                        <p:attrNameLst>
                                          <p:attrName>style.visibility</p:attrName>
                                        </p:attrNameLst>
                                      </p:cBhvr>
                                      <p:to>
                                        <p:strVal val="hidden"/>
                                      </p:to>
                                    </p:set>
                                  </p:childTnLst>
                                </p:cTn>
                              </p:par>
                              <p:par>
                                <p:cTn id="45" presetID="23" presetClass="exit" presetSubtype="32" fill="hold" grpId="1" nodeType="withEffect">
                                  <p:stCondLst>
                                    <p:cond delay="0"/>
                                  </p:stCondLst>
                                  <p:childTnLst>
                                    <p:anim calcmode="lin" valueType="num">
                                      <p:cBhvr>
                                        <p:cTn id="46" dur="500" fill="hold"/>
                                        <p:tgtEl>
                                          <p:spTgt spid="82969">
                                            <p:txEl>
                                              <p:pRg st="1" end="1"/>
                                            </p:txEl>
                                          </p:spTgt>
                                        </p:tgtEl>
                                        <p:attrNameLst>
                                          <p:attrName>ppt_w</p:attrName>
                                        </p:attrNameLst>
                                      </p:cBhvr>
                                      <p:tavLst>
                                        <p:tav tm="0">
                                          <p:val>
                                            <p:strVal val="ppt_w"/>
                                          </p:val>
                                        </p:tav>
                                        <p:tav tm="100000">
                                          <p:val>
                                            <p:fltVal val="0"/>
                                          </p:val>
                                        </p:tav>
                                      </p:tavLst>
                                    </p:anim>
                                    <p:anim calcmode="lin" valueType="num">
                                      <p:cBhvr>
                                        <p:cTn id="47" dur="500" fill="hold"/>
                                        <p:tgtEl>
                                          <p:spTgt spid="82969">
                                            <p:txEl>
                                              <p:pRg st="1" end="1"/>
                                            </p:txEl>
                                          </p:spTgt>
                                        </p:tgtEl>
                                        <p:attrNameLst>
                                          <p:attrName>ppt_h</p:attrName>
                                        </p:attrNameLst>
                                      </p:cBhvr>
                                      <p:tavLst>
                                        <p:tav tm="0">
                                          <p:val>
                                            <p:strVal val="ppt_h"/>
                                          </p:val>
                                        </p:tav>
                                        <p:tav tm="100000">
                                          <p:val>
                                            <p:fltVal val="0"/>
                                          </p:val>
                                        </p:tav>
                                      </p:tavLst>
                                    </p:anim>
                                    <p:set>
                                      <p:cBhvr>
                                        <p:cTn id="48" dur="1" fill="hold">
                                          <p:stCondLst>
                                            <p:cond delay="499"/>
                                          </p:stCondLst>
                                        </p:cTn>
                                        <p:tgtEl>
                                          <p:spTgt spid="82969">
                                            <p:txEl>
                                              <p:pRg st="1" end="1"/>
                                            </p:txEl>
                                          </p:spTgt>
                                        </p:tgtEl>
                                        <p:attrNameLst>
                                          <p:attrName>style.visibility</p:attrName>
                                        </p:attrNameLst>
                                      </p:cBhvr>
                                      <p:to>
                                        <p:strVal val="hidden"/>
                                      </p:to>
                                    </p:set>
                                  </p:childTnLst>
                                </p:cTn>
                              </p:par>
                              <p:par>
                                <p:cTn id="49" presetID="23" presetClass="exit" presetSubtype="32" fill="hold" grpId="1" nodeType="withEffect">
                                  <p:stCondLst>
                                    <p:cond delay="0"/>
                                  </p:stCondLst>
                                  <p:childTnLst>
                                    <p:anim calcmode="lin" valueType="num">
                                      <p:cBhvr>
                                        <p:cTn id="50" dur="500" fill="hold"/>
                                        <p:tgtEl>
                                          <p:spTgt spid="82969">
                                            <p:txEl>
                                              <p:pRg st="2" end="2"/>
                                            </p:txEl>
                                          </p:spTgt>
                                        </p:tgtEl>
                                        <p:attrNameLst>
                                          <p:attrName>ppt_w</p:attrName>
                                        </p:attrNameLst>
                                      </p:cBhvr>
                                      <p:tavLst>
                                        <p:tav tm="0">
                                          <p:val>
                                            <p:strVal val="ppt_w"/>
                                          </p:val>
                                        </p:tav>
                                        <p:tav tm="100000">
                                          <p:val>
                                            <p:fltVal val="0"/>
                                          </p:val>
                                        </p:tav>
                                      </p:tavLst>
                                    </p:anim>
                                    <p:anim calcmode="lin" valueType="num">
                                      <p:cBhvr>
                                        <p:cTn id="51" dur="500" fill="hold"/>
                                        <p:tgtEl>
                                          <p:spTgt spid="82969">
                                            <p:txEl>
                                              <p:pRg st="2" end="2"/>
                                            </p:txEl>
                                          </p:spTgt>
                                        </p:tgtEl>
                                        <p:attrNameLst>
                                          <p:attrName>ppt_h</p:attrName>
                                        </p:attrNameLst>
                                      </p:cBhvr>
                                      <p:tavLst>
                                        <p:tav tm="0">
                                          <p:val>
                                            <p:strVal val="ppt_h"/>
                                          </p:val>
                                        </p:tav>
                                        <p:tav tm="100000">
                                          <p:val>
                                            <p:fltVal val="0"/>
                                          </p:val>
                                        </p:tav>
                                      </p:tavLst>
                                    </p:anim>
                                    <p:set>
                                      <p:cBhvr>
                                        <p:cTn id="52" dur="1" fill="hold">
                                          <p:stCondLst>
                                            <p:cond delay="499"/>
                                          </p:stCondLst>
                                        </p:cTn>
                                        <p:tgtEl>
                                          <p:spTgt spid="82969">
                                            <p:txEl>
                                              <p:pRg st="2" end="2"/>
                                            </p:txEl>
                                          </p:spTgt>
                                        </p:tgtEl>
                                        <p:attrNameLst>
                                          <p:attrName>style.visibility</p:attrName>
                                        </p:attrNameLst>
                                      </p:cBhvr>
                                      <p:to>
                                        <p:strVal val="hidden"/>
                                      </p:to>
                                    </p:set>
                                  </p:childTnLst>
                                </p:cTn>
                              </p:par>
                              <p:par>
                                <p:cTn id="53" presetID="23" presetClass="exit" presetSubtype="32" fill="hold" grpId="1" nodeType="withEffect">
                                  <p:stCondLst>
                                    <p:cond delay="0"/>
                                  </p:stCondLst>
                                  <p:childTnLst>
                                    <p:anim calcmode="lin" valueType="num">
                                      <p:cBhvr>
                                        <p:cTn id="54" dur="500" fill="hold"/>
                                        <p:tgtEl>
                                          <p:spTgt spid="82969">
                                            <p:txEl>
                                              <p:pRg st="3" end="3"/>
                                            </p:txEl>
                                          </p:spTgt>
                                        </p:tgtEl>
                                        <p:attrNameLst>
                                          <p:attrName>ppt_w</p:attrName>
                                        </p:attrNameLst>
                                      </p:cBhvr>
                                      <p:tavLst>
                                        <p:tav tm="0">
                                          <p:val>
                                            <p:strVal val="ppt_w"/>
                                          </p:val>
                                        </p:tav>
                                        <p:tav tm="100000">
                                          <p:val>
                                            <p:fltVal val="0"/>
                                          </p:val>
                                        </p:tav>
                                      </p:tavLst>
                                    </p:anim>
                                    <p:anim calcmode="lin" valueType="num">
                                      <p:cBhvr>
                                        <p:cTn id="55" dur="500" fill="hold"/>
                                        <p:tgtEl>
                                          <p:spTgt spid="82969">
                                            <p:txEl>
                                              <p:pRg st="3" end="3"/>
                                            </p:txEl>
                                          </p:spTgt>
                                        </p:tgtEl>
                                        <p:attrNameLst>
                                          <p:attrName>ppt_h</p:attrName>
                                        </p:attrNameLst>
                                      </p:cBhvr>
                                      <p:tavLst>
                                        <p:tav tm="0">
                                          <p:val>
                                            <p:strVal val="ppt_h"/>
                                          </p:val>
                                        </p:tav>
                                        <p:tav tm="100000">
                                          <p:val>
                                            <p:fltVal val="0"/>
                                          </p:val>
                                        </p:tav>
                                      </p:tavLst>
                                    </p:anim>
                                    <p:set>
                                      <p:cBhvr>
                                        <p:cTn id="56" dur="1" fill="hold">
                                          <p:stCondLst>
                                            <p:cond delay="499"/>
                                          </p:stCondLst>
                                        </p:cTn>
                                        <p:tgtEl>
                                          <p:spTgt spid="82969">
                                            <p:txEl>
                                              <p:pRg st="3" end="3"/>
                                            </p:txEl>
                                          </p:spTgt>
                                        </p:tgtEl>
                                        <p:attrNameLst>
                                          <p:attrName>style.visibility</p:attrName>
                                        </p:attrNameLst>
                                      </p:cBhvr>
                                      <p:to>
                                        <p:strVal val="hidden"/>
                                      </p:to>
                                    </p:set>
                                  </p:childTnLst>
                                </p:cTn>
                              </p:par>
                              <p:par>
                                <p:cTn id="57" presetID="23" presetClass="exit" presetSubtype="32" fill="hold" grpId="1" nodeType="withEffect">
                                  <p:stCondLst>
                                    <p:cond delay="0"/>
                                  </p:stCondLst>
                                  <p:childTnLst>
                                    <p:anim calcmode="lin" valueType="num">
                                      <p:cBhvr>
                                        <p:cTn id="58" dur="500" fill="hold"/>
                                        <p:tgtEl>
                                          <p:spTgt spid="82969">
                                            <p:txEl>
                                              <p:pRg st="4" end="4"/>
                                            </p:txEl>
                                          </p:spTgt>
                                        </p:tgtEl>
                                        <p:attrNameLst>
                                          <p:attrName>ppt_w</p:attrName>
                                        </p:attrNameLst>
                                      </p:cBhvr>
                                      <p:tavLst>
                                        <p:tav tm="0">
                                          <p:val>
                                            <p:strVal val="ppt_w"/>
                                          </p:val>
                                        </p:tav>
                                        <p:tav tm="100000">
                                          <p:val>
                                            <p:fltVal val="0"/>
                                          </p:val>
                                        </p:tav>
                                      </p:tavLst>
                                    </p:anim>
                                    <p:anim calcmode="lin" valueType="num">
                                      <p:cBhvr>
                                        <p:cTn id="59" dur="500" fill="hold"/>
                                        <p:tgtEl>
                                          <p:spTgt spid="82969">
                                            <p:txEl>
                                              <p:pRg st="4" end="4"/>
                                            </p:txEl>
                                          </p:spTgt>
                                        </p:tgtEl>
                                        <p:attrNameLst>
                                          <p:attrName>ppt_h</p:attrName>
                                        </p:attrNameLst>
                                      </p:cBhvr>
                                      <p:tavLst>
                                        <p:tav tm="0">
                                          <p:val>
                                            <p:strVal val="ppt_h"/>
                                          </p:val>
                                        </p:tav>
                                        <p:tav tm="100000">
                                          <p:val>
                                            <p:fltVal val="0"/>
                                          </p:val>
                                        </p:tav>
                                      </p:tavLst>
                                    </p:anim>
                                    <p:set>
                                      <p:cBhvr>
                                        <p:cTn id="60" dur="1" fill="hold">
                                          <p:stCondLst>
                                            <p:cond delay="499"/>
                                          </p:stCondLst>
                                        </p:cTn>
                                        <p:tgtEl>
                                          <p:spTgt spid="82969">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68" grpId="0"/>
      <p:bldP spid="82968" grpId="1"/>
      <p:bldP spid="82968" grpId="2"/>
      <p:bldP spid="82969" grpId="0" build="p">
        <p:tmplLst>
          <p:tmpl lvl="1">
            <p:tnLst>
              <p:par>
                <p:cTn presetID="23" presetClass="entr" presetSubtype="16" fill="hold" nodeType="withEffect">
                  <p:stCondLst>
                    <p:cond delay="400"/>
                  </p:stCondLst>
                  <p:childTnLst>
                    <p:set>
                      <p:cBhvr>
                        <p:cTn dur="1" fill="hold">
                          <p:stCondLst>
                            <p:cond delay="0"/>
                          </p:stCondLst>
                        </p:cTn>
                        <p:tgtEl>
                          <p:spTgt spid="82969"/>
                        </p:tgtEl>
                        <p:attrNameLst>
                          <p:attrName>style.visibility</p:attrName>
                        </p:attrNameLst>
                      </p:cBhvr>
                      <p:to>
                        <p:strVal val="visible"/>
                      </p:to>
                    </p:set>
                    <p:anim calcmode="lin" valueType="num">
                      <p:cBhvr>
                        <p:cTn dur="500" fill="hold"/>
                        <p:tgtEl>
                          <p:spTgt spid="82969"/>
                        </p:tgtEl>
                        <p:attrNameLst>
                          <p:attrName>ppt_w</p:attrName>
                        </p:attrNameLst>
                      </p:cBhvr>
                      <p:tavLst>
                        <p:tav tm="0">
                          <p:val>
                            <p:fltVal val="0"/>
                          </p:val>
                        </p:tav>
                        <p:tav tm="100000">
                          <p:val>
                            <p:strVal val="#ppt_w"/>
                          </p:val>
                        </p:tav>
                      </p:tavLst>
                    </p:anim>
                    <p:anim calcmode="lin" valueType="num">
                      <p:cBhvr>
                        <p:cTn dur="500" fill="hold"/>
                        <p:tgtEl>
                          <p:spTgt spid="82969"/>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82969"/>
                        </p:tgtEl>
                        <p:attrNameLst>
                          <p:attrName>style.visibility</p:attrName>
                        </p:attrNameLst>
                      </p:cBhvr>
                      <p:to>
                        <p:strVal val="visible"/>
                      </p:to>
                    </p:set>
                    <p:anim calcmode="lin" valueType="num">
                      <p:cBhvr>
                        <p:cTn dur="500" fill="hold"/>
                        <p:tgtEl>
                          <p:spTgt spid="82969"/>
                        </p:tgtEl>
                        <p:attrNameLst>
                          <p:attrName>ppt_w</p:attrName>
                        </p:attrNameLst>
                      </p:cBhvr>
                      <p:tavLst>
                        <p:tav tm="0">
                          <p:val>
                            <p:fltVal val="0"/>
                          </p:val>
                        </p:tav>
                        <p:tav tm="100000">
                          <p:val>
                            <p:strVal val="#ppt_w"/>
                          </p:val>
                        </p:tav>
                      </p:tavLst>
                    </p:anim>
                    <p:anim calcmode="lin" valueType="num">
                      <p:cBhvr>
                        <p:cTn dur="500" fill="hold"/>
                        <p:tgtEl>
                          <p:spTgt spid="82969"/>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400"/>
                  </p:stCondLst>
                  <p:childTnLst>
                    <p:set>
                      <p:cBhvr>
                        <p:cTn dur="1" fill="hold">
                          <p:stCondLst>
                            <p:cond delay="0"/>
                          </p:stCondLst>
                        </p:cTn>
                        <p:tgtEl>
                          <p:spTgt spid="82969"/>
                        </p:tgtEl>
                        <p:attrNameLst>
                          <p:attrName>style.visibility</p:attrName>
                        </p:attrNameLst>
                      </p:cBhvr>
                      <p:to>
                        <p:strVal val="visible"/>
                      </p:to>
                    </p:set>
                    <p:anim calcmode="lin" valueType="num">
                      <p:cBhvr>
                        <p:cTn dur="500" fill="hold"/>
                        <p:tgtEl>
                          <p:spTgt spid="82969"/>
                        </p:tgtEl>
                        <p:attrNameLst>
                          <p:attrName>ppt_w</p:attrName>
                        </p:attrNameLst>
                      </p:cBhvr>
                      <p:tavLst>
                        <p:tav tm="0">
                          <p:val>
                            <p:fltVal val="0"/>
                          </p:val>
                        </p:tav>
                        <p:tav tm="100000">
                          <p:val>
                            <p:strVal val="#ppt_w"/>
                          </p:val>
                        </p:tav>
                      </p:tavLst>
                    </p:anim>
                    <p:anim calcmode="lin" valueType="num">
                      <p:cBhvr>
                        <p:cTn dur="500" fill="hold"/>
                        <p:tgtEl>
                          <p:spTgt spid="82969"/>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400"/>
                  </p:stCondLst>
                  <p:childTnLst>
                    <p:set>
                      <p:cBhvr>
                        <p:cTn dur="1" fill="hold">
                          <p:stCondLst>
                            <p:cond delay="0"/>
                          </p:stCondLst>
                        </p:cTn>
                        <p:tgtEl>
                          <p:spTgt spid="82969"/>
                        </p:tgtEl>
                        <p:attrNameLst>
                          <p:attrName>style.visibility</p:attrName>
                        </p:attrNameLst>
                      </p:cBhvr>
                      <p:to>
                        <p:strVal val="visible"/>
                      </p:to>
                    </p:set>
                    <p:anim calcmode="lin" valueType="num">
                      <p:cBhvr>
                        <p:cTn dur="500" fill="hold"/>
                        <p:tgtEl>
                          <p:spTgt spid="82969"/>
                        </p:tgtEl>
                        <p:attrNameLst>
                          <p:attrName>ppt_w</p:attrName>
                        </p:attrNameLst>
                      </p:cBhvr>
                      <p:tavLst>
                        <p:tav tm="0">
                          <p:val>
                            <p:fltVal val="0"/>
                          </p:val>
                        </p:tav>
                        <p:tav tm="100000">
                          <p:val>
                            <p:strVal val="#ppt_w"/>
                          </p:val>
                        </p:tav>
                      </p:tavLst>
                    </p:anim>
                    <p:anim calcmode="lin" valueType="num">
                      <p:cBhvr>
                        <p:cTn dur="500" fill="hold"/>
                        <p:tgtEl>
                          <p:spTgt spid="82969"/>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400"/>
                  </p:stCondLst>
                  <p:childTnLst>
                    <p:set>
                      <p:cBhvr>
                        <p:cTn dur="1" fill="hold">
                          <p:stCondLst>
                            <p:cond delay="0"/>
                          </p:stCondLst>
                        </p:cTn>
                        <p:tgtEl>
                          <p:spTgt spid="82969"/>
                        </p:tgtEl>
                        <p:attrNameLst>
                          <p:attrName>style.visibility</p:attrName>
                        </p:attrNameLst>
                      </p:cBhvr>
                      <p:to>
                        <p:strVal val="visible"/>
                      </p:to>
                    </p:set>
                    <p:anim calcmode="lin" valueType="num">
                      <p:cBhvr>
                        <p:cTn dur="500" fill="hold"/>
                        <p:tgtEl>
                          <p:spTgt spid="82969"/>
                        </p:tgtEl>
                        <p:attrNameLst>
                          <p:attrName>ppt_w</p:attrName>
                        </p:attrNameLst>
                      </p:cBhvr>
                      <p:tavLst>
                        <p:tav tm="0">
                          <p:val>
                            <p:fltVal val="0"/>
                          </p:val>
                        </p:tav>
                        <p:tav tm="100000">
                          <p:val>
                            <p:strVal val="#ppt_w"/>
                          </p:val>
                        </p:tav>
                      </p:tavLst>
                    </p:anim>
                    <p:anim calcmode="lin" valueType="num">
                      <p:cBhvr>
                        <p:cTn dur="500" fill="hold"/>
                        <p:tgtEl>
                          <p:spTgt spid="82969"/>
                        </p:tgtEl>
                        <p:attrNameLst>
                          <p:attrName>ppt_h</p:attrName>
                        </p:attrNameLst>
                      </p:cBhvr>
                      <p:tavLst>
                        <p:tav tm="0">
                          <p:val>
                            <p:fltVal val="0"/>
                          </p:val>
                        </p:tav>
                        <p:tav tm="100000">
                          <p:val>
                            <p:strVal val="#ppt_h"/>
                          </p:val>
                        </p:tav>
                      </p:tavLst>
                    </p:anim>
                  </p:childTnLst>
                </p:cTn>
              </p:par>
            </p:tnLst>
          </p:tmpl>
        </p:tmplLst>
      </p:bldP>
      <p:bldP spid="82969" grpId="1" build="allAtOnce">
        <p:tmplLst>
          <p:tmpl lvl="1">
            <p:tnLst>
              <p:par>
                <p:cTn presetID="23" presetClass="exit" presetSubtype="32" fill="hold" nodeType="withEffect">
                  <p:stCondLst>
                    <p:cond delay="0"/>
                  </p:stCondLst>
                  <p:childTnLst>
                    <p:anim calcmode="lin" valueType="num">
                      <p:cBhvr>
                        <p:cTn dur="500" fill="hold"/>
                        <p:tgtEl>
                          <p:spTgt spid="82969"/>
                        </p:tgtEl>
                        <p:attrNameLst>
                          <p:attrName>ppt_w</p:attrName>
                        </p:attrNameLst>
                      </p:cBhvr>
                      <p:tavLst>
                        <p:tav tm="0">
                          <p:val>
                            <p:strVal val="ppt_w"/>
                          </p:val>
                        </p:tav>
                        <p:tav tm="100000">
                          <p:val>
                            <p:fltVal val="0"/>
                          </p:val>
                        </p:tav>
                      </p:tavLst>
                    </p:anim>
                    <p:anim calcmode="lin" valueType="num">
                      <p:cBhvr>
                        <p:cTn dur="500" fill="hold"/>
                        <p:tgtEl>
                          <p:spTgt spid="82969"/>
                        </p:tgtEl>
                        <p:attrNameLst>
                          <p:attrName>ppt_h</p:attrName>
                        </p:attrNameLst>
                      </p:cBhvr>
                      <p:tavLst>
                        <p:tav tm="0">
                          <p:val>
                            <p:strVal val="ppt_h"/>
                          </p:val>
                        </p:tav>
                        <p:tav tm="100000">
                          <p:val>
                            <p:fltVal val="0"/>
                          </p:val>
                        </p:tav>
                      </p:tavLst>
                    </p:anim>
                    <p:set>
                      <p:cBhvr>
                        <p:cTn dur="1" fill="hold">
                          <p:stCondLst>
                            <p:cond delay="499"/>
                          </p:stCondLst>
                        </p:cTn>
                        <p:tgtEl>
                          <p:spTgt spid="82969"/>
                        </p:tgtEl>
                        <p:attrNameLst>
                          <p:attrName>style.visibility</p:attrName>
                        </p:attrNameLst>
                      </p:cBhvr>
                      <p:to>
                        <p:strVal val="hidden"/>
                      </p:to>
                    </p:set>
                  </p:childTnLst>
                </p:cTn>
              </p:par>
            </p:tnLst>
          </p:tmpl>
          <p:tmpl lvl="2">
            <p:tnLst>
              <p:par>
                <p:cTn presetID="23" presetClass="exit" presetSubtype="32" fill="hold" nodeType="withEffect">
                  <p:stCondLst>
                    <p:cond delay="0"/>
                  </p:stCondLst>
                  <p:childTnLst>
                    <p:anim calcmode="lin" valueType="num">
                      <p:cBhvr>
                        <p:cTn dur="500" fill="hold"/>
                        <p:tgtEl>
                          <p:spTgt spid="82969"/>
                        </p:tgtEl>
                        <p:attrNameLst>
                          <p:attrName>ppt_w</p:attrName>
                        </p:attrNameLst>
                      </p:cBhvr>
                      <p:tavLst>
                        <p:tav tm="0">
                          <p:val>
                            <p:strVal val="ppt_w"/>
                          </p:val>
                        </p:tav>
                        <p:tav tm="100000">
                          <p:val>
                            <p:fltVal val="0"/>
                          </p:val>
                        </p:tav>
                      </p:tavLst>
                    </p:anim>
                    <p:anim calcmode="lin" valueType="num">
                      <p:cBhvr>
                        <p:cTn dur="500" fill="hold"/>
                        <p:tgtEl>
                          <p:spTgt spid="82969"/>
                        </p:tgtEl>
                        <p:attrNameLst>
                          <p:attrName>ppt_h</p:attrName>
                        </p:attrNameLst>
                      </p:cBhvr>
                      <p:tavLst>
                        <p:tav tm="0">
                          <p:val>
                            <p:strVal val="ppt_h"/>
                          </p:val>
                        </p:tav>
                        <p:tav tm="100000">
                          <p:val>
                            <p:fltVal val="0"/>
                          </p:val>
                        </p:tav>
                      </p:tavLst>
                    </p:anim>
                    <p:set>
                      <p:cBhvr>
                        <p:cTn dur="1" fill="hold">
                          <p:stCondLst>
                            <p:cond delay="499"/>
                          </p:stCondLst>
                        </p:cTn>
                        <p:tgtEl>
                          <p:spTgt spid="82969"/>
                        </p:tgtEl>
                        <p:attrNameLst>
                          <p:attrName>style.visibility</p:attrName>
                        </p:attrNameLst>
                      </p:cBhvr>
                      <p:to>
                        <p:strVal val="hidden"/>
                      </p:to>
                    </p:set>
                  </p:childTnLst>
                </p:cTn>
              </p:par>
            </p:tnLst>
          </p:tmpl>
          <p:tmpl lvl="3">
            <p:tnLst>
              <p:par>
                <p:cTn presetID="23" presetClass="exit" presetSubtype="32" fill="hold" nodeType="withEffect">
                  <p:stCondLst>
                    <p:cond delay="0"/>
                  </p:stCondLst>
                  <p:childTnLst>
                    <p:anim calcmode="lin" valueType="num">
                      <p:cBhvr>
                        <p:cTn dur="500" fill="hold"/>
                        <p:tgtEl>
                          <p:spTgt spid="82969"/>
                        </p:tgtEl>
                        <p:attrNameLst>
                          <p:attrName>ppt_w</p:attrName>
                        </p:attrNameLst>
                      </p:cBhvr>
                      <p:tavLst>
                        <p:tav tm="0">
                          <p:val>
                            <p:strVal val="ppt_w"/>
                          </p:val>
                        </p:tav>
                        <p:tav tm="100000">
                          <p:val>
                            <p:fltVal val="0"/>
                          </p:val>
                        </p:tav>
                      </p:tavLst>
                    </p:anim>
                    <p:anim calcmode="lin" valueType="num">
                      <p:cBhvr>
                        <p:cTn dur="500" fill="hold"/>
                        <p:tgtEl>
                          <p:spTgt spid="82969"/>
                        </p:tgtEl>
                        <p:attrNameLst>
                          <p:attrName>ppt_h</p:attrName>
                        </p:attrNameLst>
                      </p:cBhvr>
                      <p:tavLst>
                        <p:tav tm="0">
                          <p:val>
                            <p:strVal val="ppt_h"/>
                          </p:val>
                        </p:tav>
                        <p:tav tm="100000">
                          <p:val>
                            <p:fltVal val="0"/>
                          </p:val>
                        </p:tav>
                      </p:tavLst>
                    </p:anim>
                    <p:set>
                      <p:cBhvr>
                        <p:cTn dur="1" fill="hold">
                          <p:stCondLst>
                            <p:cond delay="499"/>
                          </p:stCondLst>
                        </p:cTn>
                        <p:tgtEl>
                          <p:spTgt spid="82969"/>
                        </p:tgtEl>
                        <p:attrNameLst>
                          <p:attrName>style.visibility</p:attrName>
                        </p:attrNameLst>
                      </p:cBhvr>
                      <p:to>
                        <p:strVal val="hidden"/>
                      </p:to>
                    </p:set>
                  </p:childTnLst>
                </p:cTn>
              </p:par>
            </p:tnLst>
          </p:tmpl>
          <p:tmpl lvl="4">
            <p:tnLst>
              <p:par>
                <p:cTn presetID="23" presetClass="exit" presetSubtype="32" fill="hold" nodeType="withEffect">
                  <p:stCondLst>
                    <p:cond delay="0"/>
                  </p:stCondLst>
                  <p:childTnLst>
                    <p:anim calcmode="lin" valueType="num">
                      <p:cBhvr>
                        <p:cTn dur="500" fill="hold"/>
                        <p:tgtEl>
                          <p:spTgt spid="82969"/>
                        </p:tgtEl>
                        <p:attrNameLst>
                          <p:attrName>ppt_w</p:attrName>
                        </p:attrNameLst>
                      </p:cBhvr>
                      <p:tavLst>
                        <p:tav tm="0">
                          <p:val>
                            <p:strVal val="ppt_w"/>
                          </p:val>
                        </p:tav>
                        <p:tav tm="100000">
                          <p:val>
                            <p:fltVal val="0"/>
                          </p:val>
                        </p:tav>
                      </p:tavLst>
                    </p:anim>
                    <p:anim calcmode="lin" valueType="num">
                      <p:cBhvr>
                        <p:cTn dur="500" fill="hold"/>
                        <p:tgtEl>
                          <p:spTgt spid="82969"/>
                        </p:tgtEl>
                        <p:attrNameLst>
                          <p:attrName>ppt_h</p:attrName>
                        </p:attrNameLst>
                      </p:cBhvr>
                      <p:tavLst>
                        <p:tav tm="0">
                          <p:val>
                            <p:strVal val="ppt_h"/>
                          </p:val>
                        </p:tav>
                        <p:tav tm="100000">
                          <p:val>
                            <p:fltVal val="0"/>
                          </p:val>
                        </p:tav>
                      </p:tavLst>
                    </p:anim>
                    <p:set>
                      <p:cBhvr>
                        <p:cTn dur="1" fill="hold">
                          <p:stCondLst>
                            <p:cond delay="499"/>
                          </p:stCondLst>
                        </p:cTn>
                        <p:tgtEl>
                          <p:spTgt spid="82969"/>
                        </p:tgtEl>
                        <p:attrNameLst>
                          <p:attrName>style.visibility</p:attrName>
                        </p:attrNameLst>
                      </p:cBhvr>
                      <p:to>
                        <p:strVal val="hidden"/>
                      </p:to>
                    </p:set>
                  </p:childTnLst>
                </p:cTn>
              </p:par>
            </p:tnLst>
          </p:tmpl>
          <p:tmpl lvl="5">
            <p:tnLst>
              <p:par>
                <p:cTn presetID="23" presetClass="exit" presetSubtype="32" fill="hold" nodeType="withEffect">
                  <p:stCondLst>
                    <p:cond delay="0"/>
                  </p:stCondLst>
                  <p:childTnLst>
                    <p:anim calcmode="lin" valueType="num">
                      <p:cBhvr>
                        <p:cTn dur="500" fill="hold"/>
                        <p:tgtEl>
                          <p:spTgt spid="82969"/>
                        </p:tgtEl>
                        <p:attrNameLst>
                          <p:attrName>ppt_w</p:attrName>
                        </p:attrNameLst>
                      </p:cBhvr>
                      <p:tavLst>
                        <p:tav tm="0">
                          <p:val>
                            <p:strVal val="ppt_w"/>
                          </p:val>
                        </p:tav>
                        <p:tav tm="100000">
                          <p:val>
                            <p:fltVal val="0"/>
                          </p:val>
                        </p:tav>
                      </p:tavLst>
                    </p:anim>
                    <p:anim calcmode="lin" valueType="num">
                      <p:cBhvr>
                        <p:cTn dur="500" fill="hold"/>
                        <p:tgtEl>
                          <p:spTgt spid="82969"/>
                        </p:tgtEl>
                        <p:attrNameLst>
                          <p:attrName>ppt_h</p:attrName>
                        </p:attrNameLst>
                      </p:cBhvr>
                      <p:tavLst>
                        <p:tav tm="0">
                          <p:val>
                            <p:strVal val="ppt_h"/>
                          </p:val>
                        </p:tav>
                        <p:tav tm="100000">
                          <p:val>
                            <p:fltVal val="0"/>
                          </p:val>
                        </p:tav>
                      </p:tavLst>
                    </p:anim>
                    <p:set>
                      <p:cBhvr>
                        <p:cTn dur="1" fill="hold">
                          <p:stCondLst>
                            <p:cond delay="499"/>
                          </p:stCondLst>
                        </p:cTn>
                        <p:tgtEl>
                          <p:spTgt spid="82969"/>
                        </p:tgtEl>
                        <p:attrNameLst>
                          <p:attrName>style.visibility</p:attrName>
                        </p:attrNameLst>
                      </p:cBhvr>
                      <p:to>
                        <p:strVal val="hidden"/>
                      </p:to>
                    </p:set>
                  </p:childTnLst>
                </p:cTn>
              </p:par>
            </p:tnLst>
          </p:tmpl>
        </p:tmplLst>
      </p:bldP>
    </p:bldLst>
  </p:timing>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228600" y="228600"/>
            <a:ext cx="8686800" cy="5943600"/>
            <a:chOff x="144" y="144"/>
            <a:chExt cx="5472" cy="3744"/>
          </a:xfrm>
        </p:grpSpPr>
        <p:sp>
          <p:nvSpPr>
            <p:cNvPr id="38915"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p:spPr>
          <p:txBody>
            <a:bodyPr wrap="none" anchor="ctr"/>
            <a:lstStyle/>
            <a:p>
              <a:pPr algn="ctr">
                <a:defRPr/>
              </a:pPr>
              <a:endParaRPr lang="ru-RU" sz="2400">
                <a:latin typeface="Times New Roman" pitchFamily="18" charset="0"/>
              </a:endParaRPr>
            </a:p>
          </p:txBody>
        </p:sp>
        <p:sp>
          <p:nvSpPr>
            <p:cNvPr id="38916"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p:spPr>
          <p:txBody>
            <a:bodyPr wrap="none" anchor="ctr"/>
            <a:lstStyle/>
            <a:p>
              <a:pPr algn="ctr">
                <a:defRPr/>
              </a:pPr>
              <a:endParaRPr lang="ru-RU" sz="2400">
                <a:latin typeface="Times New Roman" pitchFamily="18" charset="0"/>
              </a:endParaRPr>
            </a:p>
          </p:txBody>
        </p:sp>
        <p:sp>
          <p:nvSpPr>
            <p:cNvPr id="38917" name="Line 5"/>
            <p:cNvSpPr>
              <a:spLocks noChangeShapeType="1"/>
            </p:cNvSpPr>
            <p:nvPr/>
          </p:nvSpPr>
          <p:spPr bwMode="auto">
            <a:xfrm>
              <a:off x="336" y="1092"/>
              <a:ext cx="5136" cy="0"/>
            </a:xfrm>
            <a:prstGeom prst="line">
              <a:avLst/>
            </a:prstGeom>
            <a:noFill/>
            <a:ln w="12700">
              <a:solidFill>
                <a:schemeClr val="accent2"/>
              </a:solidFill>
              <a:round/>
              <a:headEnd/>
              <a:tailEnd/>
            </a:ln>
            <a:effectLst/>
          </p:spPr>
          <p:txBody>
            <a:bodyPr/>
            <a:lstStyle/>
            <a:p>
              <a:pPr>
                <a:defRPr/>
              </a:pPr>
              <a:endParaRPr lang="ru-RU"/>
            </a:p>
          </p:txBody>
        </p:sp>
      </p:grpSp>
      <p:sp>
        <p:nvSpPr>
          <p:cNvPr id="38918" name="Rectangle 6"/>
          <p:cNvSpPr>
            <a:spLocks noGrp="1" noChangeArrowheads="1"/>
          </p:cNvSpPr>
          <p:nvPr>
            <p:ph type="title"/>
          </p:nvPr>
        </p:nvSpPr>
        <p:spPr bwMode="auto">
          <a:xfrm>
            <a:off x="533400" y="473075"/>
            <a:ext cx="8153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38919" name="Rectangle 7"/>
          <p:cNvSpPr>
            <a:spLocks noGrp="1" noChangeArrowheads="1"/>
          </p:cNvSpPr>
          <p:nvPr>
            <p:ph type="body" idx="1"/>
          </p:nvPr>
        </p:nvSpPr>
        <p:spPr bwMode="auto">
          <a:xfrm>
            <a:off x="533400" y="1828800"/>
            <a:ext cx="81534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8920" name="Rectangle 8"/>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pPr>
              <a:defRPr/>
            </a:pPr>
            <a:endParaRPr lang="ru-RU"/>
          </a:p>
        </p:txBody>
      </p:sp>
      <p:sp>
        <p:nvSpPr>
          <p:cNvPr id="38921" name="Rectangle 9"/>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lvl1pPr>
          </a:lstStyle>
          <a:p>
            <a:pPr>
              <a:defRPr/>
            </a:pPr>
            <a:endParaRPr lang="ru-RU"/>
          </a:p>
        </p:txBody>
      </p:sp>
      <p:sp>
        <p:nvSpPr>
          <p:cNvPr id="38922" name="Rectangle 10"/>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pPr>
              <a:defRPr/>
            </a:pPr>
            <a:fld id="{2B8C72BC-3891-4706-A7B8-6D13EADF11E5}"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4313" r:id="rId1"/>
    <p:sldLayoutId id="2147484212" r:id="rId2"/>
    <p:sldLayoutId id="2147484213" r:id="rId3"/>
    <p:sldLayoutId id="2147484214" r:id="rId4"/>
    <p:sldLayoutId id="2147484215" r:id="rId5"/>
    <p:sldLayoutId id="2147484216" r:id="rId6"/>
    <p:sldLayoutId id="2147484217" r:id="rId7"/>
    <p:sldLayoutId id="2147484218" r:id="rId8"/>
    <p:sldLayoutId id="2147484219" r:id="rId9"/>
    <p:sldLayoutId id="2147484220" r:id="rId10"/>
    <p:sldLayoutId id="2147484221" r:id="rId11"/>
  </p:sldLayoutIdLst>
  <p:transition>
    <p:wheel spokes="8"/>
    <p:sndAc>
      <p:stSnd loop="1">
        <p:snd r:embed="rId1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38918"/>
                                        </p:tgtEl>
                                        <p:attrNameLst>
                                          <p:attrName>style.visibility</p:attrName>
                                        </p:attrNameLst>
                                      </p:cBhvr>
                                      <p:to>
                                        <p:strVal val="visible"/>
                                      </p:to>
                                    </p:set>
                                    <p:anim calcmode="lin" valueType="num">
                                      <p:cBhvr additive="base">
                                        <p:cTn id="7" dur="800" fill="hold">
                                          <p:stCondLst>
                                            <p:cond delay="0"/>
                                          </p:stCondLst>
                                        </p:cTn>
                                        <p:tgtEl>
                                          <p:spTgt spid="3891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3891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38919">
                                            <p:txEl>
                                              <p:pRg st="0" end="0"/>
                                            </p:txEl>
                                          </p:spTgt>
                                        </p:tgtEl>
                                        <p:attrNameLst>
                                          <p:attrName>style.visibility</p:attrName>
                                        </p:attrNameLst>
                                      </p:cBhvr>
                                      <p:to>
                                        <p:strVal val="visible"/>
                                      </p:to>
                                    </p:set>
                                    <p:animEffect transition="in" filter="fade">
                                      <p:cBhvr>
                                        <p:cTn id="13" dur="1000"/>
                                        <p:tgtEl>
                                          <p:spTgt spid="38919">
                                            <p:txEl>
                                              <p:pRg st="0" end="0"/>
                                            </p:txEl>
                                          </p:spTgt>
                                        </p:tgtEl>
                                      </p:cBhvr>
                                    </p:animEffect>
                                    <p:anim calcmode="lin" valueType="num">
                                      <p:cBhvr>
                                        <p:cTn id="14" dur="1000" fill="hold"/>
                                        <p:tgtEl>
                                          <p:spTgt spid="38919">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38919">
                                            <p:txEl>
                                              <p:pRg st="0" end="0"/>
                                            </p:txEl>
                                          </p:spTgt>
                                        </p:tgtEl>
                                        <p:attrNameLst>
                                          <p:attrName>ppt_y</p:attrName>
                                        </p:attrNameLst>
                                      </p:cBhvr>
                                      <p:tavLst>
                                        <p:tav tm="0">
                                          <p:val>
                                            <p:strVal val="#ppt_y"/>
                                          </p:val>
                                        </p:tav>
                                        <p:tav tm="100000">
                                          <p:val>
                                            <p:strVal val="#ppt_y"/>
                                          </p:val>
                                        </p:tav>
                                      </p:tavLst>
                                    </p:anim>
                                  </p:childTnLst>
                                </p:cTn>
                              </p:par>
                              <p:par>
                                <p:cTn id="16" presetID="40" presetClass="entr" presetSubtype="0" fill="hold" grpId="0" nodeType="withEffect">
                                  <p:stCondLst>
                                    <p:cond delay="0"/>
                                  </p:stCondLst>
                                  <p:iterate type="lt">
                                    <p:tmPct val="10000"/>
                                  </p:iterate>
                                  <p:childTnLst>
                                    <p:set>
                                      <p:cBhvr>
                                        <p:cTn id="17" dur="1" fill="hold">
                                          <p:stCondLst>
                                            <p:cond delay="0"/>
                                          </p:stCondLst>
                                        </p:cTn>
                                        <p:tgtEl>
                                          <p:spTgt spid="38919">
                                            <p:txEl>
                                              <p:pRg st="1" end="1"/>
                                            </p:txEl>
                                          </p:spTgt>
                                        </p:tgtEl>
                                        <p:attrNameLst>
                                          <p:attrName>style.visibility</p:attrName>
                                        </p:attrNameLst>
                                      </p:cBhvr>
                                      <p:to>
                                        <p:strVal val="visible"/>
                                      </p:to>
                                    </p:set>
                                    <p:animEffect transition="in" filter="fade">
                                      <p:cBhvr>
                                        <p:cTn id="18" dur="1000"/>
                                        <p:tgtEl>
                                          <p:spTgt spid="38919">
                                            <p:txEl>
                                              <p:pRg st="1" end="1"/>
                                            </p:txEl>
                                          </p:spTgt>
                                        </p:tgtEl>
                                      </p:cBhvr>
                                    </p:animEffect>
                                    <p:anim calcmode="lin" valueType="num">
                                      <p:cBhvr>
                                        <p:cTn id="19" dur="1000" fill="hold"/>
                                        <p:tgtEl>
                                          <p:spTgt spid="38919">
                                            <p:txEl>
                                              <p:pRg st="1" end="1"/>
                                            </p:txEl>
                                          </p:spTgt>
                                        </p:tgtEl>
                                        <p:attrNameLst>
                                          <p:attrName>ppt_x</p:attrName>
                                        </p:attrNameLst>
                                      </p:cBhvr>
                                      <p:tavLst>
                                        <p:tav tm="0">
                                          <p:val>
                                            <p:strVal val="#ppt_x-.1"/>
                                          </p:val>
                                        </p:tav>
                                        <p:tav tm="100000">
                                          <p:val>
                                            <p:strVal val="#ppt_x"/>
                                          </p:val>
                                        </p:tav>
                                      </p:tavLst>
                                    </p:anim>
                                    <p:anim calcmode="lin" valueType="num">
                                      <p:cBhvr>
                                        <p:cTn id="20" dur="1000" fill="hold"/>
                                        <p:tgtEl>
                                          <p:spTgt spid="38919">
                                            <p:txEl>
                                              <p:pRg st="1" end="1"/>
                                            </p:txEl>
                                          </p:spTgt>
                                        </p:tgtEl>
                                        <p:attrNameLst>
                                          <p:attrName>ppt_y</p:attrName>
                                        </p:attrNameLst>
                                      </p:cBhvr>
                                      <p:tavLst>
                                        <p:tav tm="0">
                                          <p:val>
                                            <p:strVal val="#ppt_y"/>
                                          </p:val>
                                        </p:tav>
                                        <p:tav tm="100000">
                                          <p:val>
                                            <p:strVal val="#ppt_y"/>
                                          </p:val>
                                        </p:tav>
                                      </p:tavLst>
                                    </p:anim>
                                  </p:childTnLst>
                                </p:cTn>
                              </p:par>
                              <p:par>
                                <p:cTn id="21" presetID="40" presetClass="entr" presetSubtype="0" fill="hold" grpId="0" nodeType="withEffect">
                                  <p:stCondLst>
                                    <p:cond delay="0"/>
                                  </p:stCondLst>
                                  <p:iterate type="lt">
                                    <p:tmPct val="10000"/>
                                  </p:iterate>
                                  <p:childTnLst>
                                    <p:set>
                                      <p:cBhvr>
                                        <p:cTn id="22" dur="1" fill="hold">
                                          <p:stCondLst>
                                            <p:cond delay="0"/>
                                          </p:stCondLst>
                                        </p:cTn>
                                        <p:tgtEl>
                                          <p:spTgt spid="38919">
                                            <p:txEl>
                                              <p:pRg st="2" end="2"/>
                                            </p:txEl>
                                          </p:spTgt>
                                        </p:tgtEl>
                                        <p:attrNameLst>
                                          <p:attrName>style.visibility</p:attrName>
                                        </p:attrNameLst>
                                      </p:cBhvr>
                                      <p:to>
                                        <p:strVal val="visible"/>
                                      </p:to>
                                    </p:set>
                                    <p:animEffect transition="in" filter="fade">
                                      <p:cBhvr>
                                        <p:cTn id="23" dur="1000"/>
                                        <p:tgtEl>
                                          <p:spTgt spid="38919">
                                            <p:txEl>
                                              <p:pRg st="2" end="2"/>
                                            </p:txEl>
                                          </p:spTgt>
                                        </p:tgtEl>
                                      </p:cBhvr>
                                    </p:animEffect>
                                    <p:anim calcmode="lin" valueType="num">
                                      <p:cBhvr>
                                        <p:cTn id="24" dur="1000" fill="hold"/>
                                        <p:tgtEl>
                                          <p:spTgt spid="38919">
                                            <p:txEl>
                                              <p:pRg st="2" end="2"/>
                                            </p:txEl>
                                          </p:spTgt>
                                        </p:tgtEl>
                                        <p:attrNameLst>
                                          <p:attrName>ppt_x</p:attrName>
                                        </p:attrNameLst>
                                      </p:cBhvr>
                                      <p:tavLst>
                                        <p:tav tm="0">
                                          <p:val>
                                            <p:strVal val="#ppt_x-.1"/>
                                          </p:val>
                                        </p:tav>
                                        <p:tav tm="100000">
                                          <p:val>
                                            <p:strVal val="#ppt_x"/>
                                          </p:val>
                                        </p:tav>
                                      </p:tavLst>
                                    </p:anim>
                                    <p:anim calcmode="lin" valueType="num">
                                      <p:cBhvr>
                                        <p:cTn id="25" dur="1000" fill="hold"/>
                                        <p:tgtEl>
                                          <p:spTgt spid="38919">
                                            <p:txEl>
                                              <p:pRg st="2" end="2"/>
                                            </p:txEl>
                                          </p:spTgt>
                                        </p:tgtEl>
                                        <p:attrNameLst>
                                          <p:attrName>ppt_y</p:attrName>
                                        </p:attrNameLst>
                                      </p:cBhvr>
                                      <p:tavLst>
                                        <p:tav tm="0">
                                          <p:val>
                                            <p:strVal val="#ppt_y"/>
                                          </p:val>
                                        </p:tav>
                                        <p:tav tm="100000">
                                          <p:val>
                                            <p:strVal val="#ppt_y"/>
                                          </p:val>
                                        </p:tav>
                                      </p:tavLst>
                                    </p:anim>
                                  </p:childTnLst>
                                </p:cTn>
                              </p:par>
                              <p:par>
                                <p:cTn id="26" presetID="40" presetClass="entr" presetSubtype="0" fill="hold" grpId="0" nodeType="withEffect">
                                  <p:stCondLst>
                                    <p:cond delay="0"/>
                                  </p:stCondLst>
                                  <p:iterate type="lt">
                                    <p:tmPct val="10000"/>
                                  </p:iterate>
                                  <p:childTnLst>
                                    <p:set>
                                      <p:cBhvr>
                                        <p:cTn id="27" dur="1" fill="hold">
                                          <p:stCondLst>
                                            <p:cond delay="0"/>
                                          </p:stCondLst>
                                        </p:cTn>
                                        <p:tgtEl>
                                          <p:spTgt spid="38919">
                                            <p:txEl>
                                              <p:pRg st="3" end="3"/>
                                            </p:txEl>
                                          </p:spTgt>
                                        </p:tgtEl>
                                        <p:attrNameLst>
                                          <p:attrName>style.visibility</p:attrName>
                                        </p:attrNameLst>
                                      </p:cBhvr>
                                      <p:to>
                                        <p:strVal val="visible"/>
                                      </p:to>
                                    </p:set>
                                    <p:animEffect transition="in" filter="fade">
                                      <p:cBhvr>
                                        <p:cTn id="28" dur="1000"/>
                                        <p:tgtEl>
                                          <p:spTgt spid="38919">
                                            <p:txEl>
                                              <p:pRg st="3" end="3"/>
                                            </p:txEl>
                                          </p:spTgt>
                                        </p:tgtEl>
                                      </p:cBhvr>
                                    </p:animEffect>
                                    <p:anim calcmode="lin" valueType="num">
                                      <p:cBhvr>
                                        <p:cTn id="29" dur="1000" fill="hold"/>
                                        <p:tgtEl>
                                          <p:spTgt spid="38919">
                                            <p:txEl>
                                              <p:pRg st="3" end="3"/>
                                            </p:txEl>
                                          </p:spTgt>
                                        </p:tgtEl>
                                        <p:attrNameLst>
                                          <p:attrName>ppt_x</p:attrName>
                                        </p:attrNameLst>
                                      </p:cBhvr>
                                      <p:tavLst>
                                        <p:tav tm="0">
                                          <p:val>
                                            <p:strVal val="#ppt_x-.1"/>
                                          </p:val>
                                        </p:tav>
                                        <p:tav tm="100000">
                                          <p:val>
                                            <p:strVal val="#ppt_x"/>
                                          </p:val>
                                        </p:tav>
                                      </p:tavLst>
                                    </p:anim>
                                    <p:anim calcmode="lin" valueType="num">
                                      <p:cBhvr>
                                        <p:cTn id="30" dur="1000" fill="hold"/>
                                        <p:tgtEl>
                                          <p:spTgt spid="38919">
                                            <p:txEl>
                                              <p:pRg st="3" end="3"/>
                                            </p:txEl>
                                          </p:spTgt>
                                        </p:tgtEl>
                                        <p:attrNameLst>
                                          <p:attrName>ppt_y</p:attrName>
                                        </p:attrNameLst>
                                      </p:cBhvr>
                                      <p:tavLst>
                                        <p:tav tm="0">
                                          <p:val>
                                            <p:strVal val="#ppt_y"/>
                                          </p:val>
                                        </p:tav>
                                        <p:tav tm="100000">
                                          <p:val>
                                            <p:strVal val="#ppt_y"/>
                                          </p:val>
                                        </p:tav>
                                      </p:tavLst>
                                    </p:anim>
                                  </p:childTnLst>
                                </p:cTn>
                              </p:par>
                              <p:par>
                                <p:cTn id="31" presetID="40" presetClass="entr" presetSubtype="0" fill="hold" grpId="0" nodeType="withEffect">
                                  <p:stCondLst>
                                    <p:cond delay="0"/>
                                  </p:stCondLst>
                                  <p:iterate type="lt">
                                    <p:tmPct val="10000"/>
                                  </p:iterate>
                                  <p:childTnLst>
                                    <p:set>
                                      <p:cBhvr>
                                        <p:cTn id="32" dur="1" fill="hold">
                                          <p:stCondLst>
                                            <p:cond delay="0"/>
                                          </p:stCondLst>
                                        </p:cTn>
                                        <p:tgtEl>
                                          <p:spTgt spid="38919">
                                            <p:txEl>
                                              <p:pRg st="4" end="4"/>
                                            </p:txEl>
                                          </p:spTgt>
                                        </p:tgtEl>
                                        <p:attrNameLst>
                                          <p:attrName>style.visibility</p:attrName>
                                        </p:attrNameLst>
                                      </p:cBhvr>
                                      <p:to>
                                        <p:strVal val="visible"/>
                                      </p:to>
                                    </p:set>
                                    <p:animEffect transition="in" filter="fade">
                                      <p:cBhvr>
                                        <p:cTn id="33" dur="1000"/>
                                        <p:tgtEl>
                                          <p:spTgt spid="38919">
                                            <p:txEl>
                                              <p:pRg st="4" end="4"/>
                                            </p:txEl>
                                          </p:spTgt>
                                        </p:tgtEl>
                                      </p:cBhvr>
                                    </p:animEffect>
                                    <p:anim calcmode="lin" valueType="num">
                                      <p:cBhvr>
                                        <p:cTn id="34" dur="1000" fill="hold"/>
                                        <p:tgtEl>
                                          <p:spTgt spid="38919">
                                            <p:txEl>
                                              <p:pRg st="4" end="4"/>
                                            </p:txEl>
                                          </p:spTgt>
                                        </p:tgtEl>
                                        <p:attrNameLst>
                                          <p:attrName>ppt_x</p:attrName>
                                        </p:attrNameLst>
                                      </p:cBhvr>
                                      <p:tavLst>
                                        <p:tav tm="0">
                                          <p:val>
                                            <p:strVal val="#ppt_x-.1"/>
                                          </p:val>
                                        </p:tav>
                                        <p:tav tm="100000">
                                          <p:val>
                                            <p:strVal val="#ppt_x"/>
                                          </p:val>
                                        </p:tav>
                                      </p:tavLst>
                                    </p:anim>
                                    <p:anim calcmode="lin" valueType="num">
                                      <p:cBhvr>
                                        <p:cTn id="35" dur="1000" fill="hold"/>
                                        <p:tgtEl>
                                          <p:spTgt spid="389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p:bldP spid="38919"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38919"/>
                        </p:tgtEl>
                        <p:attrNameLst>
                          <p:attrName>style.visibility</p:attrName>
                        </p:attrNameLst>
                      </p:cBhvr>
                      <p:to>
                        <p:strVal val="visible"/>
                      </p:to>
                    </p:set>
                    <p:animEffect transition="in" filter="fade">
                      <p:cBhvr>
                        <p:cTn dur="1000"/>
                        <p:tgtEl>
                          <p:spTgt spid="38919"/>
                        </p:tgtEl>
                      </p:cBhvr>
                    </p:animEffect>
                    <p:anim calcmode="lin" valueType="num">
                      <p:cBhvr>
                        <p:cTn dur="1000" fill="hold"/>
                        <p:tgtEl>
                          <p:spTgt spid="38919"/>
                        </p:tgtEl>
                        <p:attrNameLst>
                          <p:attrName>ppt_x</p:attrName>
                        </p:attrNameLst>
                      </p:cBhvr>
                      <p:tavLst>
                        <p:tav tm="0">
                          <p:val>
                            <p:strVal val="#ppt_x-.1"/>
                          </p:val>
                        </p:tav>
                        <p:tav tm="100000">
                          <p:val>
                            <p:strVal val="#ppt_x"/>
                          </p:val>
                        </p:tav>
                      </p:tavLst>
                    </p:anim>
                    <p:anim calcmode="lin" valueType="num">
                      <p:cBhvr>
                        <p:cTn dur="1000" fill="hold"/>
                        <p:tgtEl>
                          <p:spTgt spid="38919"/>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38919"/>
                        </p:tgtEl>
                        <p:attrNameLst>
                          <p:attrName>style.visibility</p:attrName>
                        </p:attrNameLst>
                      </p:cBhvr>
                      <p:to>
                        <p:strVal val="visible"/>
                      </p:to>
                    </p:set>
                    <p:animEffect transition="in" filter="fade">
                      <p:cBhvr>
                        <p:cTn dur="1000"/>
                        <p:tgtEl>
                          <p:spTgt spid="38919"/>
                        </p:tgtEl>
                      </p:cBhvr>
                    </p:animEffect>
                    <p:anim calcmode="lin" valueType="num">
                      <p:cBhvr>
                        <p:cTn dur="1000" fill="hold"/>
                        <p:tgtEl>
                          <p:spTgt spid="38919"/>
                        </p:tgtEl>
                        <p:attrNameLst>
                          <p:attrName>ppt_x</p:attrName>
                        </p:attrNameLst>
                      </p:cBhvr>
                      <p:tavLst>
                        <p:tav tm="0">
                          <p:val>
                            <p:strVal val="#ppt_x-.1"/>
                          </p:val>
                        </p:tav>
                        <p:tav tm="100000">
                          <p:val>
                            <p:strVal val="#ppt_x"/>
                          </p:val>
                        </p:tav>
                      </p:tavLst>
                    </p:anim>
                    <p:anim calcmode="lin" valueType="num">
                      <p:cBhvr>
                        <p:cTn dur="1000" fill="hold"/>
                        <p:tgtEl>
                          <p:spTgt spid="38919"/>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38919"/>
                        </p:tgtEl>
                        <p:attrNameLst>
                          <p:attrName>style.visibility</p:attrName>
                        </p:attrNameLst>
                      </p:cBhvr>
                      <p:to>
                        <p:strVal val="visible"/>
                      </p:to>
                    </p:set>
                    <p:animEffect transition="in" filter="fade">
                      <p:cBhvr>
                        <p:cTn dur="1000"/>
                        <p:tgtEl>
                          <p:spTgt spid="38919"/>
                        </p:tgtEl>
                      </p:cBhvr>
                    </p:animEffect>
                    <p:anim calcmode="lin" valueType="num">
                      <p:cBhvr>
                        <p:cTn dur="1000" fill="hold"/>
                        <p:tgtEl>
                          <p:spTgt spid="38919"/>
                        </p:tgtEl>
                        <p:attrNameLst>
                          <p:attrName>ppt_x</p:attrName>
                        </p:attrNameLst>
                      </p:cBhvr>
                      <p:tavLst>
                        <p:tav tm="0">
                          <p:val>
                            <p:strVal val="#ppt_x-.1"/>
                          </p:val>
                        </p:tav>
                        <p:tav tm="100000">
                          <p:val>
                            <p:strVal val="#ppt_x"/>
                          </p:val>
                        </p:tav>
                      </p:tavLst>
                    </p:anim>
                    <p:anim calcmode="lin" valueType="num">
                      <p:cBhvr>
                        <p:cTn dur="1000" fill="hold"/>
                        <p:tgtEl>
                          <p:spTgt spid="38919"/>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38919"/>
                        </p:tgtEl>
                        <p:attrNameLst>
                          <p:attrName>style.visibility</p:attrName>
                        </p:attrNameLst>
                      </p:cBhvr>
                      <p:to>
                        <p:strVal val="visible"/>
                      </p:to>
                    </p:set>
                    <p:animEffect transition="in" filter="fade">
                      <p:cBhvr>
                        <p:cTn dur="1000"/>
                        <p:tgtEl>
                          <p:spTgt spid="38919"/>
                        </p:tgtEl>
                      </p:cBhvr>
                    </p:animEffect>
                    <p:anim calcmode="lin" valueType="num">
                      <p:cBhvr>
                        <p:cTn dur="1000" fill="hold"/>
                        <p:tgtEl>
                          <p:spTgt spid="38919"/>
                        </p:tgtEl>
                        <p:attrNameLst>
                          <p:attrName>ppt_x</p:attrName>
                        </p:attrNameLst>
                      </p:cBhvr>
                      <p:tavLst>
                        <p:tav tm="0">
                          <p:val>
                            <p:strVal val="#ppt_x-.1"/>
                          </p:val>
                        </p:tav>
                        <p:tav tm="100000">
                          <p:val>
                            <p:strVal val="#ppt_x"/>
                          </p:val>
                        </p:tav>
                      </p:tavLst>
                    </p:anim>
                    <p:anim calcmode="lin" valueType="num">
                      <p:cBhvr>
                        <p:cTn dur="1000" fill="hold"/>
                        <p:tgtEl>
                          <p:spTgt spid="38919"/>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38919"/>
                        </p:tgtEl>
                        <p:attrNameLst>
                          <p:attrName>style.visibility</p:attrName>
                        </p:attrNameLst>
                      </p:cBhvr>
                      <p:to>
                        <p:strVal val="visible"/>
                      </p:to>
                    </p:set>
                    <p:animEffect transition="in" filter="fade">
                      <p:cBhvr>
                        <p:cTn dur="1000"/>
                        <p:tgtEl>
                          <p:spTgt spid="38919"/>
                        </p:tgtEl>
                      </p:cBhvr>
                    </p:animEffect>
                    <p:anim calcmode="lin" valueType="num">
                      <p:cBhvr>
                        <p:cTn dur="1000" fill="hold"/>
                        <p:tgtEl>
                          <p:spTgt spid="38919"/>
                        </p:tgtEl>
                        <p:attrNameLst>
                          <p:attrName>ppt_x</p:attrName>
                        </p:attrNameLst>
                      </p:cBhvr>
                      <p:tavLst>
                        <p:tav tm="0">
                          <p:val>
                            <p:strVal val="#ppt_x-.1"/>
                          </p:val>
                        </p:tav>
                        <p:tav tm="100000">
                          <p:val>
                            <p:strVal val="#ppt_x"/>
                          </p:val>
                        </p:tav>
                      </p:tavLst>
                    </p:anim>
                    <p:anim calcmode="lin" valueType="num">
                      <p:cBhvr>
                        <p:cTn dur="1000" fill="hold"/>
                        <p:tgtEl>
                          <p:spTgt spid="38919"/>
                        </p:tgtEl>
                        <p:attrNameLst>
                          <p:attrName>ppt_y</p:attrName>
                        </p:attrNameLst>
                      </p:cBhvr>
                      <p:tavLst>
                        <p:tav tm="0">
                          <p:val>
                            <p:strVal val="#ppt_y"/>
                          </p:val>
                        </p:tav>
                        <p:tav tm="100000">
                          <p:val>
                            <p:strVal val="#ppt_y"/>
                          </p:val>
                        </p:tav>
                      </p:tavLst>
                    </p:anim>
                  </p:childTnLst>
                </p:cTn>
              </p:par>
            </p:tnLst>
          </p:tmpl>
        </p:tmplLst>
      </p:bldP>
    </p:bldLst>
  </p:timing>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itchFamily="18" charset="0"/>
        </a:defRPr>
      </a:lvl2pPr>
      <a:lvl3pPr algn="l" rtl="0" eaLnBrk="0" fontAlgn="base" hangingPunct="0">
        <a:lnSpc>
          <a:spcPct val="80000"/>
        </a:lnSpc>
        <a:spcBef>
          <a:spcPct val="0"/>
        </a:spcBef>
        <a:spcAft>
          <a:spcPct val="0"/>
        </a:spcAft>
        <a:defRPr sz="4400">
          <a:solidFill>
            <a:schemeClr val="tx2"/>
          </a:solidFill>
          <a:latin typeface="Times New Roman" pitchFamily="18" charset="0"/>
        </a:defRPr>
      </a:lvl3pPr>
      <a:lvl4pPr algn="l" rtl="0" eaLnBrk="0" fontAlgn="base" hangingPunct="0">
        <a:lnSpc>
          <a:spcPct val="80000"/>
        </a:lnSpc>
        <a:spcBef>
          <a:spcPct val="0"/>
        </a:spcBef>
        <a:spcAft>
          <a:spcPct val="0"/>
        </a:spcAft>
        <a:defRPr sz="4400">
          <a:solidFill>
            <a:schemeClr val="tx2"/>
          </a:solidFill>
          <a:latin typeface="Times New Roman" pitchFamily="18" charset="0"/>
        </a:defRPr>
      </a:lvl4pPr>
      <a:lvl5pPr algn="l" rtl="0" eaLnBrk="0" fontAlgn="base" hangingPunct="0">
        <a:lnSpc>
          <a:spcPct val="80000"/>
        </a:lnSpc>
        <a:spcBef>
          <a:spcPct val="0"/>
        </a:spcBef>
        <a:spcAft>
          <a:spcPct val="0"/>
        </a:spcAft>
        <a:defRPr sz="4400">
          <a:solidFill>
            <a:schemeClr val="tx2"/>
          </a:solidFill>
          <a:latin typeface="Times New Roman" pitchFamily="18" charset="0"/>
        </a:defRPr>
      </a:lvl5pPr>
      <a:lvl6pPr marL="457200" algn="l" rtl="0" fontAlgn="base">
        <a:lnSpc>
          <a:spcPct val="80000"/>
        </a:lnSpc>
        <a:spcBef>
          <a:spcPct val="0"/>
        </a:spcBef>
        <a:spcAft>
          <a:spcPct val="0"/>
        </a:spcAft>
        <a:defRPr sz="4400">
          <a:solidFill>
            <a:schemeClr val="tx2"/>
          </a:solidFill>
          <a:latin typeface="Times New Roman" pitchFamily="18" charset="0"/>
        </a:defRPr>
      </a:lvl6pPr>
      <a:lvl7pPr marL="914400" algn="l" rtl="0" fontAlgn="base">
        <a:lnSpc>
          <a:spcPct val="80000"/>
        </a:lnSpc>
        <a:spcBef>
          <a:spcPct val="0"/>
        </a:spcBef>
        <a:spcAft>
          <a:spcPct val="0"/>
        </a:spcAft>
        <a:defRPr sz="4400">
          <a:solidFill>
            <a:schemeClr val="tx2"/>
          </a:solidFill>
          <a:latin typeface="Times New Roman" pitchFamily="18" charset="0"/>
        </a:defRPr>
      </a:lvl7pPr>
      <a:lvl8pPr marL="1371600" algn="l" rtl="0" fontAlgn="base">
        <a:lnSpc>
          <a:spcPct val="80000"/>
        </a:lnSpc>
        <a:spcBef>
          <a:spcPct val="0"/>
        </a:spcBef>
        <a:spcAft>
          <a:spcPct val="0"/>
        </a:spcAft>
        <a:defRPr sz="4400">
          <a:solidFill>
            <a:schemeClr val="tx2"/>
          </a:solidFill>
          <a:latin typeface="Times New Roman" pitchFamily="18" charset="0"/>
        </a:defRPr>
      </a:lvl8pPr>
      <a:lvl9pPr marL="1828800" algn="l" rtl="0" fontAlgn="base">
        <a:lnSpc>
          <a:spcPct val="80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ru-RU"/>
          </a:p>
        </p:txBody>
      </p:sp>
      <p:grpSp>
        <p:nvGrpSpPr>
          <p:cNvPr id="3075" name="Group 3"/>
          <p:cNvGrpSpPr>
            <a:grpSpLocks/>
          </p:cNvGrpSpPr>
          <p:nvPr/>
        </p:nvGrpSpPr>
        <p:grpSpPr bwMode="auto">
          <a:xfrm>
            <a:off x="3175" y="4267200"/>
            <a:ext cx="9140825" cy="2590800"/>
            <a:chOff x="2" y="2688"/>
            <a:chExt cx="5758" cy="1632"/>
          </a:xfrm>
        </p:grpSpPr>
        <p:sp>
          <p:nvSpPr>
            <p:cNvPr id="4506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grpSp>
          <p:nvGrpSpPr>
            <p:cNvPr id="3082" name="Group 5"/>
            <p:cNvGrpSpPr>
              <a:grpSpLocks/>
            </p:cNvGrpSpPr>
            <p:nvPr userDrawn="1"/>
          </p:nvGrpSpPr>
          <p:grpSpPr bwMode="auto">
            <a:xfrm>
              <a:off x="3528" y="3715"/>
              <a:ext cx="792" cy="521"/>
              <a:chOff x="3527" y="3715"/>
              <a:chExt cx="792" cy="521"/>
            </a:xfrm>
          </p:grpSpPr>
          <p:sp>
            <p:nvSpPr>
              <p:cNvPr id="4506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ru-RU"/>
              </a:p>
            </p:txBody>
          </p:sp>
          <p:sp>
            <p:nvSpPr>
              <p:cNvPr id="4506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ru-RU"/>
              </a:p>
            </p:txBody>
          </p:sp>
          <p:sp>
            <p:nvSpPr>
              <p:cNvPr id="4506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4506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4506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4506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ru-RU"/>
              </a:p>
            </p:txBody>
          </p:sp>
          <p:sp>
            <p:nvSpPr>
              <p:cNvPr id="4506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ru-RU"/>
              </a:p>
            </p:txBody>
          </p:sp>
          <p:sp>
            <p:nvSpPr>
              <p:cNvPr id="4506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4507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ru-RU"/>
              </a:p>
            </p:txBody>
          </p:sp>
          <p:sp>
            <p:nvSpPr>
              <p:cNvPr id="4507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ru-RU"/>
              </a:p>
            </p:txBody>
          </p:sp>
          <p:sp>
            <p:nvSpPr>
              <p:cNvPr id="4507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3083" name="Group 17"/>
            <p:cNvGrpSpPr>
              <a:grpSpLocks/>
            </p:cNvGrpSpPr>
            <p:nvPr userDrawn="1"/>
          </p:nvGrpSpPr>
          <p:grpSpPr bwMode="auto">
            <a:xfrm>
              <a:off x="1776" y="3631"/>
              <a:ext cx="1626" cy="683"/>
              <a:chOff x="1776" y="3631"/>
              <a:chExt cx="1626" cy="683"/>
            </a:xfrm>
          </p:grpSpPr>
          <p:sp>
            <p:nvSpPr>
              <p:cNvPr id="4507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ru-RU"/>
              </a:p>
            </p:txBody>
          </p:sp>
          <p:sp>
            <p:nvSpPr>
              <p:cNvPr id="4507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ru-RU"/>
              </a:p>
            </p:txBody>
          </p:sp>
          <p:sp>
            <p:nvSpPr>
              <p:cNvPr id="4507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ru-RU"/>
              </a:p>
            </p:txBody>
          </p:sp>
          <p:sp>
            <p:nvSpPr>
              <p:cNvPr id="4507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4507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4507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ru-RU"/>
              </a:p>
            </p:txBody>
          </p:sp>
          <p:sp>
            <p:nvSpPr>
              <p:cNvPr id="4508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ru-RU"/>
              </a:p>
            </p:txBody>
          </p:sp>
          <p:sp>
            <p:nvSpPr>
              <p:cNvPr id="4508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ru-RU"/>
              </a:p>
            </p:txBody>
          </p:sp>
          <p:sp>
            <p:nvSpPr>
              <p:cNvPr id="4508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ru-RU"/>
              </a:p>
            </p:txBody>
          </p:sp>
          <p:sp>
            <p:nvSpPr>
              <p:cNvPr id="4508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ru-RU"/>
              </a:p>
            </p:txBody>
          </p:sp>
          <p:sp>
            <p:nvSpPr>
              <p:cNvPr id="4508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ru-RU"/>
              </a:p>
            </p:txBody>
          </p:sp>
          <p:sp>
            <p:nvSpPr>
              <p:cNvPr id="4508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ru-RU"/>
              </a:p>
            </p:txBody>
          </p:sp>
          <p:sp>
            <p:nvSpPr>
              <p:cNvPr id="4508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ru-RU"/>
              </a:p>
            </p:txBody>
          </p:sp>
          <p:sp>
            <p:nvSpPr>
              <p:cNvPr id="4508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ru-RU"/>
              </a:p>
            </p:txBody>
          </p:sp>
          <p:sp>
            <p:nvSpPr>
              <p:cNvPr id="4508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4508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4509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ru-RU"/>
              </a:p>
            </p:txBody>
          </p:sp>
          <p:sp>
            <p:nvSpPr>
              <p:cNvPr id="4509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ru-RU"/>
              </a:p>
            </p:txBody>
          </p:sp>
        </p:grpSp>
        <p:grpSp>
          <p:nvGrpSpPr>
            <p:cNvPr id="3084" name="Group 36"/>
            <p:cNvGrpSpPr>
              <a:grpSpLocks/>
            </p:cNvGrpSpPr>
            <p:nvPr userDrawn="1"/>
          </p:nvGrpSpPr>
          <p:grpSpPr bwMode="auto">
            <a:xfrm>
              <a:off x="4128" y="3360"/>
              <a:ext cx="1351" cy="821"/>
              <a:chOff x="4128" y="3360"/>
              <a:chExt cx="1351" cy="821"/>
            </a:xfrm>
          </p:grpSpPr>
          <p:sp>
            <p:nvSpPr>
              <p:cNvPr id="4509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4509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4509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ru-RU"/>
              </a:p>
            </p:txBody>
          </p:sp>
          <p:sp>
            <p:nvSpPr>
              <p:cNvPr id="4509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4509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4509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4509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ru-RU"/>
              </a:p>
            </p:txBody>
          </p:sp>
          <p:sp>
            <p:nvSpPr>
              <p:cNvPr id="4510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ru-RU"/>
              </a:p>
            </p:txBody>
          </p:sp>
          <p:sp>
            <p:nvSpPr>
              <p:cNvPr id="4510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ru-RU"/>
              </a:p>
            </p:txBody>
          </p:sp>
          <p:sp>
            <p:nvSpPr>
              <p:cNvPr id="4510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4510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ru-RU"/>
              </a:p>
            </p:txBody>
          </p:sp>
          <p:sp>
            <p:nvSpPr>
              <p:cNvPr id="4510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ru-RU"/>
              </a:p>
            </p:txBody>
          </p:sp>
          <p:sp>
            <p:nvSpPr>
              <p:cNvPr id="4510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ru-RU"/>
              </a:p>
            </p:txBody>
          </p:sp>
          <p:sp>
            <p:nvSpPr>
              <p:cNvPr id="4510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4510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ru-RU"/>
              </a:p>
            </p:txBody>
          </p:sp>
          <p:sp>
            <p:nvSpPr>
              <p:cNvPr id="4510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ru-RU"/>
              </a:p>
            </p:txBody>
          </p:sp>
          <p:sp>
            <p:nvSpPr>
              <p:cNvPr id="4510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ru-RU"/>
              </a:p>
            </p:txBody>
          </p:sp>
        </p:grpSp>
        <p:grpSp>
          <p:nvGrpSpPr>
            <p:cNvPr id="3085" name="Group 54"/>
            <p:cNvGrpSpPr>
              <a:grpSpLocks/>
            </p:cNvGrpSpPr>
            <p:nvPr userDrawn="1"/>
          </p:nvGrpSpPr>
          <p:grpSpPr bwMode="auto">
            <a:xfrm>
              <a:off x="5280" y="3024"/>
              <a:ext cx="425" cy="258"/>
              <a:chOff x="5280" y="3024"/>
              <a:chExt cx="425" cy="258"/>
            </a:xfrm>
          </p:grpSpPr>
          <p:sp>
            <p:nvSpPr>
              <p:cNvPr id="4511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4511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4511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4511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sp>
            <p:nvSpPr>
              <p:cNvPr id="4511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4511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4511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ru-RU"/>
              </a:p>
            </p:txBody>
          </p:sp>
          <p:grpSp>
            <p:nvGrpSpPr>
              <p:cNvPr id="3093" name="Group 62"/>
              <p:cNvGrpSpPr>
                <a:grpSpLocks/>
              </p:cNvGrpSpPr>
              <p:nvPr/>
            </p:nvGrpSpPr>
            <p:grpSpPr bwMode="auto">
              <a:xfrm>
                <a:off x="5381" y="3085"/>
                <a:ext cx="227" cy="132"/>
                <a:chOff x="5381" y="3085"/>
                <a:chExt cx="227" cy="132"/>
              </a:xfrm>
            </p:grpSpPr>
            <p:sp>
              <p:nvSpPr>
                <p:cNvPr id="4511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4512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sp>
              <p:nvSpPr>
                <p:cNvPr id="4512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ru-RU"/>
                </a:p>
              </p:txBody>
            </p:sp>
            <p:sp>
              <p:nvSpPr>
                <p:cNvPr id="4512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ru-RU"/>
                </a:p>
              </p:txBody>
            </p:sp>
          </p:grpSp>
        </p:grpSp>
      </p:grpSp>
      <p:sp>
        <p:nvSpPr>
          <p:cNvPr id="4512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4512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512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ru-RU"/>
          </a:p>
        </p:txBody>
      </p:sp>
      <p:sp>
        <p:nvSpPr>
          <p:cNvPr id="4512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ru-RU"/>
          </a:p>
        </p:txBody>
      </p:sp>
      <p:sp>
        <p:nvSpPr>
          <p:cNvPr id="4512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F7ADCB1F-3744-4765-AC98-41CEB222FD5E}"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4314" r:id="rId1"/>
    <p:sldLayoutId id="2147484222" r:id="rId2"/>
    <p:sldLayoutId id="2147484223" r:id="rId3"/>
    <p:sldLayoutId id="2147484224" r:id="rId4"/>
    <p:sldLayoutId id="2147484225" r:id="rId5"/>
    <p:sldLayoutId id="2147484226" r:id="rId6"/>
    <p:sldLayoutId id="2147484227" r:id="rId7"/>
    <p:sldLayoutId id="2147484228" r:id="rId8"/>
    <p:sldLayoutId id="2147484229" r:id="rId9"/>
    <p:sldLayoutId id="2147484230" r:id="rId10"/>
    <p:sldLayoutId id="214748423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8131"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ru-RU"/>
            </a:p>
          </p:txBody>
        </p:sp>
        <p:sp>
          <p:nvSpPr>
            <p:cNvPr id="4813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ru-RU"/>
            </a:p>
          </p:txBody>
        </p:sp>
      </p:grpSp>
      <p:sp>
        <p:nvSpPr>
          <p:cNvPr id="48133"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ru-RU"/>
          </a:p>
        </p:txBody>
      </p:sp>
      <p:grpSp>
        <p:nvGrpSpPr>
          <p:cNvPr id="4100" name="Group 6"/>
          <p:cNvGrpSpPr>
            <a:grpSpLocks/>
          </p:cNvGrpSpPr>
          <p:nvPr/>
        </p:nvGrpSpPr>
        <p:grpSpPr bwMode="auto">
          <a:xfrm>
            <a:off x="0" y="6019800"/>
            <a:ext cx="7848600" cy="857250"/>
            <a:chOff x="0" y="3792"/>
            <a:chExt cx="4944" cy="540"/>
          </a:xfrm>
        </p:grpSpPr>
        <p:sp>
          <p:nvSpPr>
            <p:cNvPr id="4813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ru-RU"/>
            </a:p>
          </p:txBody>
        </p:sp>
        <p:grpSp>
          <p:nvGrpSpPr>
            <p:cNvPr id="4114" name="Group 8"/>
            <p:cNvGrpSpPr>
              <a:grpSpLocks/>
            </p:cNvGrpSpPr>
            <p:nvPr userDrawn="1"/>
          </p:nvGrpSpPr>
          <p:grpSpPr bwMode="auto">
            <a:xfrm>
              <a:off x="2486" y="3792"/>
              <a:ext cx="2458" cy="540"/>
              <a:chOff x="2486" y="3792"/>
              <a:chExt cx="2458" cy="540"/>
            </a:xfrm>
          </p:grpSpPr>
          <p:sp>
            <p:nvSpPr>
              <p:cNvPr id="48137"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ru-RU"/>
              </a:p>
            </p:txBody>
          </p:sp>
          <p:sp>
            <p:nvSpPr>
              <p:cNvPr id="48138"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ru-RU"/>
              </a:p>
            </p:txBody>
          </p:sp>
          <p:sp>
            <p:nvSpPr>
              <p:cNvPr id="48139"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ru-RU"/>
              </a:p>
            </p:txBody>
          </p:sp>
          <p:sp>
            <p:nvSpPr>
              <p:cNvPr id="48140"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ru-RU"/>
              </a:p>
            </p:txBody>
          </p:sp>
          <p:sp>
            <p:nvSpPr>
              <p:cNvPr id="48141"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ru-RU"/>
              </a:p>
            </p:txBody>
          </p:sp>
        </p:grpSp>
        <p:sp>
          <p:nvSpPr>
            <p:cNvPr id="4814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ru-RU"/>
            </a:p>
          </p:txBody>
        </p:sp>
      </p:grpSp>
      <p:grpSp>
        <p:nvGrpSpPr>
          <p:cNvPr id="4101" name="Group 15"/>
          <p:cNvGrpSpPr>
            <a:grpSpLocks/>
          </p:cNvGrpSpPr>
          <p:nvPr/>
        </p:nvGrpSpPr>
        <p:grpSpPr bwMode="auto">
          <a:xfrm>
            <a:off x="627063" y="6021388"/>
            <a:ext cx="5684837" cy="849312"/>
            <a:chOff x="395" y="3793"/>
            <a:chExt cx="3581" cy="535"/>
          </a:xfrm>
        </p:grpSpPr>
        <p:sp>
          <p:nvSpPr>
            <p:cNvPr id="48144"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ru-RU"/>
            </a:p>
          </p:txBody>
        </p:sp>
        <p:sp>
          <p:nvSpPr>
            <p:cNvPr id="48145"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ru-RU"/>
            </a:p>
          </p:txBody>
        </p:sp>
        <p:sp>
          <p:nvSpPr>
            <p:cNvPr id="48146"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ru-RU"/>
            </a:p>
          </p:txBody>
        </p:sp>
        <p:sp>
          <p:nvSpPr>
            <p:cNvPr id="48147"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ru-RU"/>
            </a:p>
          </p:txBody>
        </p:sp>
        <p:sp>
          <p:nvSpPr>
            <p:cNvPr id="48148"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ru-RU"/>
            </a:p>
          </p:txBody>
        </p:sp>
        <p:sp>
          <p:nvSpPr>
            <p:cNvPr id="48149"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ru-RU"/>
            </a:p>
          </p:txBody>
        </p:sp>
      </p:grpSp>
      <p:sp>
        <p:nvSpPr>
          <p:cNvPr id="4815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815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815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ru-RU"/>
          </a:p>
        </p:txBody>
      </p:sp>
      <p:sp>
        <p:nvSpPr>
          <p:cNvPr id="4815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ru-RU"/>
          </a:p>
        </p:txBody>
      </p:sp>
      <p:sp>
        <p:nvSpPr>
          <p:cNvPr id="4815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991C0642-1072-48EB-B3E5-1CEA3A24A9CC}"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4315" r:id="rId1"/>
    <p:sldLayoutId id="2147484232" r:id="rId2"/>
    <p:sldLayoutId id="2147484233" r:id="rId3"/>
    <p:sldLayoutId id="2147484234" r:id="rId4"/>
    <p:sldLayoutId id="2147484235" r:id="rId5"/>
    <p:sldLayoutId id="2147484236" r:id="rId6"/>
    <p:sldLayoutId id="2147484237" r:id="rId7"/>
    <p:sldLayoutId id="2147484238" r:id="rId8"/>
    <p:sldLayoutId id="2147484239" r:id="rId9"/>
    <p:sldLayoutId id="2147484240" r:id="rId10"/>
    <p:sldLayoutId id="2147484241" r:id="rId11"/>
  </p:sldLayoutIdLst>
  <p:transition>
    <p:dissolve/>
    <p:sndAc>
      <p:stSnd loop="1">
        <p:snd r:embed="rId13" name="suctio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150"/>
                                        </p:tgtEl>
                                        <p:attrNameLst>
                                          <p:attrName>style.visibility</p:attrName>
                                        </p:attrNameLst>
                                      </p:cBhvr>
                                      <p:to>
                                        <p:strVal val="visible"/>
                                      </p:to>
                                    </p:set>
                                    <p:anim calcmode="lin" valueType="num">
                                      <p:cBhvr>
                                        <p:cTn id="7" dur="1000" fill="hold">
                                          <p:stCondLst>
                                            <p:cond delay="0"/>
                                          </p:stCondLst>
                                        </p:cTn>
                                        <p:tgtEl>
                                          <p:spTgt spid="48150"/>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150"/>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150"/>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150"/>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150"/>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8151">
                                            <p:txEl>
                                              <p:pRg st="0" end="0"/>
                                            </p:txEl>
                                          </p:spTgt>
                                        </p:tgtEl>
                                        <p:attrNameLst>
                                          <p:attrName>style.visibility</p:attrName>
                                        </p:attrNameLst>
                                      </p:cBhvr>
                                      <p:to>
                                        <p:strVal val="visible"/>
                                      </p:to>
                                    </p:set>
                                    <p:anim calcmode="lin" valueType="num">
                                      <p:cBhvr>
                                        <p:cTn id="16" dur="500" fill="hold"/>
                                        <p:tgtEl>
                                          <p:spTgt spid="48151">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48151">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48151">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48151">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48151">
                                            <p:txEl>
                                              <p:pRg st="0" end="0"/>
                                            </p:txEl>
                                          </p:spTgt>
                                        </p:tgtEl>
                                      </p:cBhvr>
                                    </p:animEffect>
                                  </p:childTnLst>
                                </p:cTn>
                              </p:par>
                              <p:par>
                                <p:cTn id="21" presetID="54" presetClass="entr" presetSubtype="0" accel="100000" fill="hold" grpId="0" nodeType="withEffect">
                                  <p:stCondLst>
                                    <p:cond delay="0"/>
                                  </p:stCondLst>
                                  <p:childTnLst>
                                    <p:set>
                                      <p:cBhvr>
                                        <p:cTn id="22" dur="1" fill="hold">
                                          <p:stCondLst>
                                            <p:cond delay="0"/>
                                          </p:stCondLst>
                                        </p:cTn>
                                        <p:tgtEl>
                                          <p:spTgt spid="48151">
                                            <p:txEl>
                                              <p:pRg st="1" end="1"/>
                                            </p:txEl>
                                          </p:spTgt>
                                        </p:tgtEl>
                                        <p:attrNameLst>
                                          <p:attrName>style.visibility</p:attrName>
                                        </p:attrNameLst>
                                      </p:cBhvr>
                                      <p:to>
                                        <p:strVal val="visible"/>
                                      </p:to>
                                    </p:set>
                                    <p:anim calcmode="lin" valueType="num">
                                      <p:cBhvr>
                                        <p:cTn id="23" dur="500" fill="hold"/>
                                        <p:tgtEl>
                                          <p:spTgt spid="48151">
                                            <p:txEl>
                                              <p:pRg st="1" end="1"/>
                                            </p:txEl>
                                          </p:spTgt>
                                        </p:tgtEl>
                                        <p:attrNameLst>
                                          <p:attrName>ppt_w</p:attrName>
                                        </p:attrNameLst>
                                      </p:cBhvr>
                                      <p:tavLst>
                                        <p:tav tm="0">
                                          <p:val>
                                            <p:strVal val="#ppt_w*0.05"/>
                                          </p:val>
                                        </p:tav>
                                        <p:tav tm="100000">
                                          <p:val>
                                            <p:strVal val="#ppt_w"/>
                                          </p:val>
                                        </p:tav>
                                      </p:tavLst>
                                    </p:anim>
                                    <p:anim calcmode="lin" valueType="num">
                                      <p:cBhvr>
                                        <p:cTn id="24" dur="500" fill="hold"/>
                                        <p:tgtEl>
                                          <p:spTgt spid="48151">
                                            <p:txEl>
                                              <p:pRg st="1" end="1"/>
                                            </p:txEl>
                                          </p:spTgt>
                                        </p:tgtEl>
                                        <p:attrNameLst>
                                          <p:attrName>ppt_h</p:attrName>
                                        </p:attrNameLst>
                                      </p:cBhvr>
                                      <p:tavLst>
                                        <p:tav tm="0">
                                          <p:val>
                                            <p:strVal val="#ppt_h"/>
                                          </p:val>
                                        </p:tav>
                                        <p:tav tm="100000">
                                          <p:val>
                                            <p:strVal val="#ppt_h"/>
                                          </p:val>
                                        </p:tav>
                                      </p:tavLst>
                                    </p:anim>
                                    <p:anim calcmode="lin" valueType="num">
                                      <p:cBhvr>
                                        <p:cTn id="25" dur="500" fill="hold"/>
                                        <p:tgtEl>
                                          <p:spTgt spid="48151">
                                            <p:txEl>
                                              <p:pRg st="1" end="1"/>
                                            </p:txEl>
                                          </p:spTgt>
                                        </p:tgtEl>
                                        <p:attrNameLst>
                                          <p:attrName>ppt_x</p:attrName>
                                        </p:attrNameLst>
                                      </p:cBhvr>
                                      <p:tavLst>
                                        <p:tav tm="0">
                                          <p:val>
                                            <p:strVal val="#ppt_x-.2"/>
                                          </p:val>
                                        </p:tav>
                                        <p:tav tm="100000">
                                          <p:val>
                                            <p:strVal val="#ppt_x"/>
                                          </p:val>
                                        </p:tav>
                                      </p:tavLst>
                                    </p:anim>
                                    <p:anim calcmode="lin" valueType="num">
                                      <p:cBhvr>
                                        <p:cTn id="26" dur="500" fill="hold"/>
                                        <p:tgtEl>
                                          <p:spTgt spid="48151">
                                            <p:txEl>
                                              <p:pRg st="1" end="1"/>
                                            </p:txEl>
                                          </p:spTgt>
                                        </p:tgtEl>
                                        <p:attrNameLst>
                                          <p:attrName>ppt_y</p:attrName>
                                        </p:attrNameLst>
                                      </p:cBhvr>
                                      <p:tavLst>
                                        <p:tav tm="0">
                                          <p:val>
                                            <p:strVal val="#ppt_y"/>
                                          </p:val>
                                        </p:tav>
                                        <p:tav tm="100000">
                                          <p:val>
                                            <p:strVal val="#ppt_y"/>
                                          </p:val>
                                        </p:tav>
                                      </p:tavLst>
                                    </p:anim>
                                    <p:animEffect transition="in" filter="fade">
                                      <p:cBhvr>
                                        <p:cTn id="27" dur="500"/>
                                        <p:tgtEl>
                                          <p:spTgt spid="48151">
                                            <p:txEl>
                                              <p:pRg st="1" end="1"/>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48151">
                                            <p:txEl>
                                              <p:pRg st="2" end="2"/>
                                            </p:txEl>
                                          </p:spTgt>
                                        </p:tgtEl>
                                        <p:attrNameLst>
                                          <p:attrName>style.visibility</p:attrName>
                                        </p:attrNameLst>
                                      </p:cBhvr>
                                      <p:to>
                                        <p:strVal val="visible"/>
                                      </p:to>
                                    </p:set>
                                    <p:anim calcmode="lin" valueType="num">
                                      <p:cBhvr>
                                        <p:cTn id="30" dur="500" fill="hold"/>
                                        <p:tgtEl>
                                          <p:spTgt spid="48151">
                                            <p:txEl>
                                              <p:pRg st="2" end="2"/>
                                            </p:txEl>
                                          </p:spTgt>
                                        </p:tgtEl>
                                        <p:attrNameLst>
                                          <p:attrName>ppt_w</p:attrName>
                                        </p:attrNameLst>
                                      </p:cBhvr>
                                      <p:tavLst>
                                        <p:tav tm="0">
                                          <p:val>
                                            <p:strVal val="#ppt_w*0.05"/>
                                          </p:val>
                                        </p:tav>
                                        <p:tav tm="100000">
                                          <p:val>
                                            <p:strVal val="#ppt_w"/>
                                          </p:val>
                                        </p:tav>
                                      </p:tavLst>
                                    </p:anim>
                                    <p:anim calcmode="lin" valueType="num">
                                      <p:cBhvr>
                                        <p:cTn id="31" dur="500" fill="hold"/>
                                        <p:tgtEl>
                                          <p:spTgt spid="48151">
                                            <p:txEl>
                                              <p:pRg st="2" end="2"/>
                                            </p:txEl>
                                          </p:spTgt>
                                        </p:tgtEl>
                                        <p:attrNameLst>
                                          <p:attrName>ppt_h</p:attrName>
                                        </p:attrNameLst>
                                      </p:cBhvr>
                                      <p:tavLst>
                                        <p:tav tm="0">
                                          <p:val>
                                            <p:strVal val="#ppt_h"/>
                                          </p:val>
                                        </p:tav>
                                        <p:tav tm="100000">
                                          <p:val>
                                            <p:strVal val="#ppt_h"/>
                                          </p:val>
                                        </p:tav>
                                      </p:tavLst>
                                    </p:anim>
                                    <p:anim calcmode="lin" valueType="num">
                                      <p:cBhvr>
                                        <p:cTn id="32" dur="500" fill="hold"/>
                                        <p:tgtEl>
                                          <p:spTgt spid="48151">
                                            <p:txEl>
                                              <p:pRg st="2" end="2"/>
                                            </p:txEl>
                                          </p:spTgt>
                                        </p:tgtEl>
                                        <p:attrNameLst>
                                          <p:attrName>ppt_x</p:attrName>
                                        </p:attrNameLst>
                                      </p:cBhvr>
                                      <p:tavLst>
                                        <p:tav tm="0">
                                          <p:val>
                                            <p:strVal val="#ppt_x-.2"/>
                                          </p:val>
                                        </p:tav>
                                        <p:tav tm="100000">
                                          <p:val>
                                            <p:strVal val="#ppt_x"/>
                                          </p:val>
                                        </p:tav>
                                      </p:tavLst>
                                    </p:anim>
                                    <p:anim calcmode="lin" valueType="num">
                                      <p:cBhvr>
                                        <p:cTn id="33" dur="500" fill="hold"/>
                                        <p:tgtEl>
                                          <p:spTgt spid="48151">
                                            <p:txEl>
                                              <p:pRg st="2" end="2"/>
                                            </p:txEl>
                                          </p:spTgt>
                                        </p:tgtEl>
                                        <p:attrNameLst>
                                          <p:attrName>ppt_y</p:attrName>
                                        </p:attrNameLst>
                                      </p:cBhvr>
                                      <p:tavLst>
                                        <p:tav tm="0">
                                          <p:val>
                                            <p:strVal val="#ppt_y"/>
                                          </p:val>
                                        </p:tav>
                                        <p:tav tm="100000">
                                          <p:val>
                                            <p:strVal val="#ppt_y"/>
                                          </p:val>
                                        </p:tav>
                                      </p:tavLst>
                                    </p:anim>
                                    <p:animEffect transition="in" filter="fade">
                                      <p:cBhvr>
                                        <p:cTn id="34" dur="500"/>
                                        <p:tgtEl>
                                          <p:spTgt spid="48151">
                                            <p:txEl>
                                              <p:pRg st="2" end="2"/>
                                            </p:txEl>
                                          </p:spTgt>
                                        </p:tgtEl>
                                      </p:cBhvr>
                                    </p:animEffect>
                                  </p:childTnLst>
                                </p:cTn>
                              </p:par>
                              <p:par>
                                <p:cTn id="35" presetID="54" presetClass="entr" presetSubtype="0" accel="100000" fill="hold" grpId="0" nodeType="withEffect">
                                  <p:stCondLst>
                                    <p:cond delay="0"/>
                                  </p:stCondLst>
                                  <p:childTnLst>
                                    <p:set>
                                      <p:cBhvr>
                                        <p:cTn id="36" dur="1" fill="hold">
                                          <p:stCondLst>
                                            <p:cond delay="0"/>
                                          </p:stCondLst>
                                        </p:cTn>
                                        <p:tgtEl>
                                          <p:spTgt spid="48151">
                                            <p:txEl>
                                              <p:pRg st="3" end="3"/>
                                            </p:txEl>
                                          </p:spTgt>
                                        </p:tgtEl>
                                        <p:attrNameLst>
                                          <p:attrName>style.visibility</p:attrName>
                                        </p:attrNameLst>
                                      </p:cBhvr>
                                      <p:to>
                                        <p:strVal val="visible"/>
                                      </p:to>
                                    </p:set>
                                    <p:anim calcmode="lin" valueType="num">
                                      <p:cBhvr>
                                        <p:cTn id="37" dur="500" fill="hold"/>
                                        <p:tgtEl>
                                          <p:spTgt spid="48151">
                                            <p:txEl>
                                              <p:pRg st="3" end="3"/>
                                            </p:txEl>
                                          </p:spTgt>
                                        </p:tgtEl>
                                        <p:attrNameLst>
                                          <p:attrName>ppt_w</p:attrName>
                                        </p:attrNameLst>
                                      </p:cBhvr>
                                      <p:tavLst>
                                        <p:tav tm="0">
                                          <p:val>
                                            <p:strVal val="#ppt_w*0.05"/>
                                          </p:val>
                                        </p:tav>
                                        <p:tav tm="100000">
                                          <p:val>
                                            <p:strVal val="#ppt_w"/>
                                          </p:val>
                                        </p:tav>
                                      </p:tavLst>
                                    </p:anim>
                                    <p:anim calcmode="lin" valueType="num">
                                      <p:cBhvr>
                                        <p:cTn id="38" dur="500" fill="hold"/>
                                        <p:tgtEl>
                                          <p:spTgt spid="48151">
                                            <p:txEl>
                                              <p:pRg st="3" end="3"/>
                                            </p:txEl>
                                          </p:spTgt>
                                        </p:tgtEl>
                                        <p:attrNameLst>
                                          <p:attrName>ppt_h</p:attrName>
                                        </p:attrNameLst>
                                      </p:cBhvr>
                                      <p:tavLst>
                                        <p:tav tm="0">
                                          <p:val>
                                            <p:strVal val="#ppt_h"/>
                                          </p:val>
                                        </p:tav>
                                        <p:tav tm="100000">
                                          <p:val>
                                            <p:strVal val="#ppt_h"/>
                                          </p:val>
                                        </p:tav>
                                      </p:tavLst>
                                    </p:anim>
                                    <p:anim calcmode="lin" valueType="num">
                                      <p:cBhvr>
                                        <p:cTn id="39" dur="500" fill="hold"/>
                                        <p:tgtEl>
                                          <p:spTgt spid="48151">
                                            <p:txEl>
                                              <p:pRg st="3" end="3"/>
                                            </p:txEl>
                                          </p:spTgt>
                                        </p:tgtEl>
                                        <p:attrNameLst>
                                          <p:attrName>ppt_x</p:attrName>
                                        </p:attrNameLst>
                                      </p:cBhvr>
                                      <p:tavLst>
                                        <p:tav tm="0">
                                          <p:val>
                                            <p:strVal val="#ppt_x-.2"/>
                                          </p:val>
                                        </p:tav>
                                        <p:tav tm="100000">
                                          <p:val>
                                            <p:strVal val="#ppt_x"/>
                                          </p:val>
                                        </p:tav>
                                      </p:tavLst>
                                    </p:anim>
                                    <p:anim calcmode="lin" valueType="num">
                                      <p:cBhvr>
                                        <p:cTn id="40" dur="500" fill="hold"/>
                                        <p:tgtEl>
                                          <p:spTgt spid="48151">
                                            <p:txEl>
                                              <p:pRg st="3" end="3"/>
                                            </p:txEl>
                                          </p:spTgt>
                                        </p:tgtEl>
                                        <p:attrNameLst>
                                          <p:attrName>ppt_y</p:attrName>
                                        </p:attrNameLst>
                                      </p:cBhvr>
                                      <p:tavLst>
                                        <p:tav tm="0">
                                          <p:val>
                                            <p:strVal val="#ppt_y"/>
                                          </p:val>
                                        </p:tav>
                                        <p:tav tm="100000">
                                          <p:val>
                                            <p:strVal val="#ppt_y"/>
                                          </p:val>
                                        </p:tav>
                                      </p:tavLst>
                                    </p:anim>
                                    <p:animEffect transition="in" filter="fade">
                                      <p:cBhvr>
                                        <p:cTn id="41" dur="500"/>
                                        <p:tgtEl>
                                          <p:spTgt spid="48151">
                                            <p:txEl>
                                              <p:pRg st="3" end="3"/>
                                            </p:txEl>
                                          </p:spTgt>
                                        </p:tgtEl>
                                      </p:cBhvr>
                                    </p:animEffect>
                                  </p:childTnLst>
                                </p:cTn>
                              </p:par>
                              <p:par>
                                <p:cTn id="42" presetID="54" presetClass="entr" presetSubtype="0" accel="100000" fill="hold" grpId="0" nodeType="withEffect">
                                  <p:stCondLst>
                                    <p:cond delay="0"/>
                                  </p:stCondLst>
                                  <p:childTnLst>
                                    <p:set>
                                      <p:cBhvr>
                                        <p:cTn id="43" dur="1" fill="hold">
                                          <p:stCondLst>
                                            <p:cond delay="0"/>
                                          </p:stCondLst>
                                        </p:cTn>
                                        <p:tgtEl>
                                          <p:spTgt spid="48151">
                                            <p:txEl>
                                              <p:pRg st="4" end="4"/>
                                            </p:txEl>
                                          </p:spTgt>
                                        </p:tgtEl>
                                        <p:attrNameLst>
                                          <p:attrName>style.visibility</p:attrName>
                                        </p:attrNameLst>
                                      </p:cBhvr>
                                      <p:to>
                                        <p:strVal val="visible"/>
                                      </p:to>
                                    </p:set>
                                    <p:anim calcmode="lin" valueType="num">
                                      <p:cBhvr>
                                        <p:cTn id="44" dur="500" fill="hold"/>
                                        <p:tgtEl>
                                          <p:spTgt spid="48151">
                                            <p:txEl>
                                              <p:pRg st="4" end="4"/>
                                            </p:txEl>
                                          </p:spTgt>
                                        </p:tgtEl>
                                        <p:attrNameLst>
                                          <p:attrName>ppt_w</p:attrName>
                                        </p:attrNameLst>
                                      </p:cBhvr>
                                      <p:tavLst>
                                        <p:tav tm="0">
                                          <p:val>
                                            <p:strVal val="#ppt_w*0.05"/>
                                          </p:val>
                                        </p:tav>
                                        <p:tav tm="100000">
                                          <p:val>
                                            <p:strVal val="#ppt_w"/>
                                          </p:val>
                                        </p:tav>
                                      </p:tavLst>
                                    </p:anim>
                                    <p:anim calcmode="lin" valueType="num">
                                      <p:cBhvr>
                                        <p:cTn id="45" dur="500" fill="hold"/>
                                        <p:tgtEl>
                                          <p:spTgt spid="48151">
                                            <p:txEl>
                                              <p:pRg st="4" end="4"/>
                                            </p:txEl>
                                          </p:spTgt>
                                        </p:tgtEl>
                                        <p:attrNameLst>
                                          <p:attrName>ppt_h</p:attrName>
                                        </p:attrNameLst>
                                      </p:cBhvr>
                                      <p:tavLst>
                                        <p:tav tm="0">
                                          <p:val>
                                            <p:strVal val="#ppt_h"/>
                                          </p:val>
                                        </p:tav>
                                        <p:tav tm="100000">
                                          <p:val>
                                            <p:strVal val="#ppt_h"/>
                                          </p:val>
                                        </p:tav>
                                      </p:tavLst>
                                    </p:anim>
                                    <p:anim calcmode="lin" valueType="num">
                                      <p:cBhvr>
                                        <p:cTn id="46" dur="500" fill="hold"/>
                                        <p:tgtEl>
                                          <p:spTgt spid="48151">
                                            <p:txEl>
                                              <p:pRg st="4" end="4"/>
                                            </p:txEl>
                                          </p:spTgt>
                                        </p:tgtEl>
                                        <p:attrNameLst>
                                          <p:attrName>ppt_x</p:attrName>
                                        </p:attrNameLst>
                                      </p:cBhvr>
                                      <p:tavLst>
                                        <p:tav tm="0">
                                          <p:val>
                                            <p:strVal val="#ppt_x-.2"/>
                                          </p:val>
                                        </p:tav>
                                        <p:tav tm="100000">
                                          <p:val>
                                            <p:strVal val="#ppt_x"/>
                                          </p:val>
                                        </p:tav>
                                      </p:tavLst>
                                    </p:anim>
                                    <p:anim calcmode="lin" valueType="num">
                                      <p:cBhvr>
                                        <p:cTn id="47" dur="500" fill="hold"/>
                                        <p:tgtEl>
                                          <p:spTgt spid="48151">
                                            <p:txEl>
                                              <p:pRg st="4" end="4"/>
                                            </p:txEl>
                                          </p:spTgt>
                                        </p:tgtEl>
                                        <p:attrNameLst>
                                          <p:attrName>ppt_y</p:attrName>
                                        </p:attrNameLst>
                                      </p:cBhvr>
                                      <p:tavLst>
                                        <p:tav tm="0">
                                          <p:val>
                                            <p:strVal val="#ppt_y"/>
                                          </p:val>
                                        </p:tav>
                                        <p:tav tm="100000">
                                          <p:val>
                                            <p:strVal val="#ppt_y"/>
                                          </p:val>
                                        </p:tav>
                                      </p:tavLst>
                                    </p:anim>
                                    <p:animEffect transition="in" filter="fade">
                                      <p:cBhvr>
                                        <p:cTn id="48" dur="500"/>
                                        <p:tgtEl>
                                          <p:spTgt spid="48151">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xit" presetSubtype="0" fill="hold" grpId="1" nodeType="clickEffect">
                                  <p:stCondLst>
                                    <p:cond delay="0"/>
                                  </p:stCondLst>
                                  <p:childTnLst>
                                    <p:anim calcmode="lin" valueType="num">
                                      <p:cBhvr>
                                        <p:cTn id="52" dur="2000" fill="hold"/>
                                        <p:tgtEl>
                                          <p:spTgt spid="48150"/>
                                        </p:tgtEl>
                                        <p:attrNameLst>
                                          <p:attrName>style.rotation</p:attrName>
                                        </p:attrNameLst>
                                      </p:cBhvr>
                                      <p:tavLst>
                                        <p:tav tm="0">
                                          <p:val>
                                            <p:fltVal val="0"/>
                                          </p:val>
                                        </p:tav>
                                        <p:tav tm="100000">
                                          <p:val>
                                            <p:fltVal val="-90"/>
                                          </p:val>
                                        </p:tav>
                                      </p:tavLst>
                                    </p:anim>
                                    <p:anim calcmode="lin" valueType="num">
                                      <p:cBhvr>
                                        <p:cTn id="53" dur="2000" fill="hold"/>
                                        <p:tgtEl>
                                          <p:spTgt spid="48150"/>
                                        </p:tgtEl>
                                        <p:attrNameLst>
                                          <p:attrName>ppt_w</p:attrName>
                                        </p:attrNameLst>
                                      </p:cBhvr>
                                      <p:tavLst>
                                        <p:tav tm="0">
                                          <p:val>
                                            <p:strVal val="ppt_w"/>
                                          </p:val>
                                        </p:tav>
                                        <p:tav tm="50000">
                                          <p:val>
                                            <p:strVal val="ppt_w-.5"/>
                                          </p:val>
                                        </p:tav>
                                        <p:tav tm="100000">
                                          <p:val>
                                            <p:strVal val="ppt_w-.5"/>
                                          </p:val>
                                        </p:tav>
                                      </p:tavLst>
                                    </p:anim>
                                    <p:anim calcmode="lin" valueType="num">
                                      <p:cBhvr>
                                        <p:cTn id="54" dur="2000" fill="hold"/>
                                        <p:tgtEl>
                                          <p:spTgt spid="48150"/>
                                        </p:tgtEl>
                                        <p:attrNameLst>
                                          <p:attrName>ppt_h</p:attrName>
                                        </p:attrNameLst>
                                      </p:cBhvr>
                                      <p:tavLst>
                                        <p:tav tm="0">
                                          <p:val>
                                            <p:strVal val="ppt_h"/>
                                          </p:val>
                                        </p:tav>
                                        <p:tav tm="100000">
                                          <p:val>
                                            <p:strVal val="ppt_h"/>
                                          </p:val>
                                        </p:tav>
                                      </p:tavLst>
                                    </p:anim>
                                    <p:anim calcmode="lin" valueType="num">
                                      <p:cBhvr>
                                        <p:cTn id="55" dur="2000" fill="hold"/>
                                        <p:tgtEl>
                                          <p:spTgt spid="48150"/>
                                        </p:tgtEl>
                                        <p:attrNameLst>
                                          <p:attrName>ppt_x</p:attrName>
                                        </p:attrNameLst>
                                      </p:cBhvr>
                                      <p:tavLst>
                                        <p:tav tm="0">
                                          <p:val>
                                            <p:strVal val="ppt_x"/>
                                          </p:val>
                                        </p:tav>
                                        <p:tav tm="100000">
                                          <p:val>
                                            <p:strVal val="ppt_x+.4"/>
                                          </p:val>
                                        </p:tav>
                                      </p:tavLst>
                                    </p:anim>
                                    <p:anim calcmode="lin" valueType="num">
                                      <p:cBhvr>
                                        <p:cTn id="56" dur="2000" fill="hold"/>
                                        <p:tgtEl>
                                          <p:spTgt spid="48150"/>
                                        </p:tgtEl>
                                        <p:attrNameLst>
                                          <p:attrName>ppt_y</p:attrName>
                                        </p:attrNameLst>
                                      </p:cBhvr>
                                      <p:tavLst>
                                        <p:tav tm="0">
                                          <p:val>
                                            <p:strVal val="ppt_y"/>
                                          </p:val>
                                        </p:tav>
                                        <p:tav tm="50000">
                                          <p:val>
                                            <p:strVal val="ppt_y+.1"/>
                                          </p:val>
                                        </p:tav>
                                        <p:tav tm="100000">
                                          <p:val>
                                            <p:strVal val="ppt_y-.2"/>
                                          </p:val>
                                        </p:tav>
                                      </p:tavLst>
                                    </p:anim>
                                    <p:set>
                                      <p:cBhvr>
                                        <p:cTn id="57" dur="1" fill="hold">
                                          <p:stCondLst>
                                            <p:cond delay="1998"/>
                                          </p:stCondLst>
                                        </p:cTn>
                                        <p:tgtEl>
                                          <p:spTgt spid="48150"/>
                                        </p:tgtEl>
                                        <p:attrNameLst>
                                          <p:attrName>style.visibility</p:attrName>
                                        </p:attrNameLst>
                                      </p:cBhvr>
                                      <p:to>
                                        <p:strVal val="hidden"/>
                                      </p:to>
                                    </p:set>
                                  </p:childTnLst>
                                </p:cTn>
                              </p:par>
                              <p:par>
                                <p:cTn id="58" presetID="22" presetClass="exit" presetSubtype="8" fill="hold" grpId="1" nodeType="withEffect">
                                  <p:stCondLst>
                                    <p:cond delay="0"/>
                                  </p:stCondLst>
                                  <p:childTnLst>
                                    <p:animEffect transition="out" filter="wipe(left)">
                                      <p:cBhvr>
                                        <p:cTn id="59" dur="500"/>
                                        <p:tgtEl>
                                          <p:spTgt spid="48151">
                                            <p:txEl>
                                              <p:pRg st="0" end="0"/>
                                            </p:txEl>
                                          </p:spTgt>
                                        </p:tgtEl>
                                      </p:cBhvr>
                                    </p:animEffect>
                                    <p:set>
                                      <p:cBhvr>
                                        <p:cTn id="60" dur="1" fill="hold">
                                          <p:stCondLst>
                                            <p:cond delay="499"/>
                                          </p:stCondLst>
                                        </p:cTn>
                                        <p:tgtEl>
                                          <p:spTgt spid="48151">
                                            <p:txEl>
                                              <p:pRg st="0" end="0"/>
                                            </p:txEl>
                                          </p:spTgt>
                                        </p:tgtEl>
                                        <p:attrNameLst>
                                          <p:attrName>style.visibility</p:attrName>
                                        </p:attrNameLst>
                                      </p:cBhvr>
                                      <p:to>
                                        <p:strVal val="hidden"/>
                                      </p:to>
                                    </p:set>
                                  </p:childTnLst>
                                </p:cTn>
                              </p:par>
                              <p:par>
                                <p:cTn id="61" presetID="22" presetClass="exit" presetSubtype="8" fill="hold" grpId="1" nodeType="withEffect">
                                  <p:stCondLst>
                                    <p:cond delay="0"/>
                                  </p:stCondLst>
                                  <p:childTnLst>
                                    <p:animEffect transition="out" filter="wipe(left)">
                                      <p:cBhvr>
                                        <p:cTn id="62" dur="500"/>
                                        <p:tgtEl>
                                          <p:spTgt spid="48151">
                                            <p:txEl>
                                              <p:pRg st="1" end="1"/>
                                            </p:txEl>
                                          </p:spTgt>
                                        </p:tgtEl>
                                      </p:cBhvr>
                                    </p:animEffect>
                                    <p:set>
                                      <p:cBhvr>
                                        <p:cTn id="63" dur="1" fill="hold">
                                          <p:stCondLst>
                                            <p:cond delay="499"/>
                                          </p:stCondLst>
                                        </p:cTn>
                                        <p:tgtEl>
                                          <p:spTgt spid="48151">
                                            <p:txEl>
                                              <p:pRg st="1" end="1"/>
                                            </p:txEl>
                                          </p:spTgt>
                                        </p:tgtEl>
                                        <p:attrNameLst>
                                          <p:attrName>style.visibility</p:attrName>
                                        </p:attrNameLst>
                                      </p:cBhvr>
                                      <p:to>
                                        <p:strVal val="hidden"/>
                                      </p:to>
                                    </p:set>
                                  </p:childTnLst>
                                </p:cTn>
                              </p:par>
                              <p:par>
                                <p:cTn id="64" presetID="22" presetClass="exit" presetSubtype="8" fill="hold" grpId="1" nodeType="withEffect">
                                  <p:stCondLst>
                                    <p:cond delay="0"/>
                                  </p:stCondLst>
                                  <p:childTnLst>
                                    <p:animEffect transition="out" filter="wipe(left)">
                                      <p:cBhvr>
                                        <p:cTn id="65" dur="500"/>
                                        <p:tgtEl>
                                          <p:spTgt spid="48151">
                                            <p:txEl>
                                              <p:pRg st="2" end="2"/>
                                            </p:txEl>
                                          </p:spTgt>
                                        </p:tgtEl>
                                      </p:cBhvr>
                                    </p:animEffect>
                                    <p:set>
                                      <p:cBhvr>
                                        <p:cTn id="66" dur="1" fill="hold">
                                          <p:stCondLst>
                                            <p:cond delay="499"/>
                                          </p:stCondLst>
                                        </p:cTn>
                                        <p:tgtEl>
                                          <p:spTgt spid="48151">
                                            <p:txEl>
                                              <p:pRg st="2" end="2"/>
                                            </p:txEl>
                                          </p:spTgt>
                                        </p:tgtEl>
                                        <p:attrNameLst>
                                          <p:attrName>style.visibility</p:attrName>
                                        </p:attrNameLst>
                                      </p:cBhvr>
                                      <p:to>
                                        <p:strVal val="hidden"/>
                                      </p:to>
                                    </p:set>
                                  </p:childTnLst>
                                </p:cTn>
                              </p:par>
                              <p:par>
                                <p:cTn id="67" presetID="22" presetClass="exit" presetSubtype="8" fill="hold" grpId="1" nodeType="withEffect">
                                  <p:stCondLst>
                                    <p:cond delay="0"/>
                                  </p:stCondLst>
                                  <p:childTnLst>
                                    <p:animEffect transition="out" filter="wipe(left)">
                                      <p:cBhvr>
                                        <p:cTn id="68" dur="500"/>
                                        <p:tgtEl>
                                          <p:spTgt spid="48151">
                                            <p:txEl>
                                              <p:pRg st="3" end="3"/>
                                            </p:txEl>
                                          </p:spTgt>
                                        </p:tgtEl>
                                      </p:cBhvr>
                                    </p:animEffect>
                                    <p:set>
                                      <p:cBhvr>
                                        <p:cTn id="69" dur="1" fill="hold">
                                          <p:stCondLst>
                                            <p:cond delay="499"/>
                                          </p:stCondLst>
                                        </p:cTn>
                                        <p:tgtEl>
                                          <p:spTgt spid="48151">
                                            <p:txEl>
                                              <p:pRg st="3" end="3"/>
                                            </p:txEl>
                                          </p:spTgt>
                                        </p:tgtEl>
                                        <p:attrNameLst>
                                          <p:attrName>style.visibility</p:attrName>
                                        </p:attrNameLst>
                                      </p:cBhvr>
                                      <p:to>
                                        <p:strVal val="hidden"/>
                                      </p:to>
                                    </p:set>
                                  </p:childTnLst>
                                </p:cTn>
                              </p:par>
                              <p:par>
                                <p:cTn id="70" presetID="22" presetClass="exit" presetSubtype="8" fill="hold" grpId="1" nodeType="withEffect">
                                  <p:stCondLst>
                                    <p:cond delay="0"/>
                                  </p:stCondLst>
                                  <p:childTnLst>
                                    <p:animEffect transition="out" filter="wipe(left)">
                                      <p:cBhvr>
                                        <p:cTn id="71" dur="500"/>
                                        <p:tgtEl>
                                          <p:spTgt spid="48151">
                                            <p:txEl>
                                              <p:pRg st="4" end="4"/>
                                            </p:txEl>
                                          </p:spTgt>
                                        </p:tgtEl>
                                      </p:cBhvr>
                                    </p:animEffect>
                                    <p:set>
                                      <p:cBhvr>
                                        <p:cTn id="72" dur="1" fill="hold">
                                          <p:stCondLst>
                                            <p:cond delay="499"/>
                                          </p:stCondLst>
                                        </p:cTn>
                                        <p:tgtEl>
                                          <p:spTgt spid="48151">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50" grpId="0"/>
      <p:bldP spid="48150" grpId="1"/>
      <p:bldP spid="48151" grpId="0" build="p">
        <p:tmplLst>
          <p:tmpl lvl="1">
            <p:tnLst>
              <p:par>
                <p:cTn presetID="54" presetClass="entr" presetSubtype="0" accel="100000" fill="hold" nodeType="clickEffect">
                  <p:stCondLst>
                    <p:cond delay="0"/>
                  </p:stCondLst>
                  <p:childTnLst>
                    <p:set>
                      <p:cBhvr>
                        <p:cTn dur="1" fill="hold">
                          <p:stCondLst>
                            <p:cond delay="0"/>
                          </p:stCondLst>
                        </p:cTn>
                        <p:tgtEl>
                          <p:spTgt spid="48151"/>
                        </p:tgtEl>
                        <p:attrNameLst>
                          <p:attrName>style.visibility</p:attrName>
                        </p:attrNameLst>
                      </p:cBhvr>
                      <p:to>
                        <p:strVal val="visible"/>
                      </p:to>
                    </p:set>
                    <p:anim calcmode="lin" valueType="num">
                      <p:cBhvr>
                        <p:cTn dur="500" fill="hold"/>
                        <p:tgtEl>
                          <p:spTgt spid="48151"/>
                        </p:tgtEl>
                        <p:attrNameLst>
                          <p:attrName>ppt_w</p:attrName>
                        </p:attrNameLst>
                      </p:cBhvr>
                      <p:tavLst>
                        <p:tav tm="0">
                          <p:val>
                            <p:strVal val="#ppt_w*0.05"/>
                          </p:val>
                        </p:tav>
                        <p:tav tm="100000">
                          <p:val>
                            <p:strVal val="#ppt_w"/>
                          </p:val>
                        </p:tav>
                      </p:tavLst>
                    </p:anim>
                    <p:anim calcmode="lin" valueType="num">
                      <p:cBhvr>
                        <p:cTn dur="500" fill="hold"/>
                        <p:tgtEl>
                          <p:spTgt spid="48151"/>
                        </p:tgtEl>
                        <p:attrNameLst>
                          <p:attrName>ppt_h</p:attrName>
                        </p:attrNameLst>
                      </p:cBhvr>
                      <p:tavLst>
                        <p:tav tm="0">
                          <p:val>
                            <p:strVal val="#ppt_h"/>
                          </p:val>
                        </p:tav>
                        <p:tav tm="100000">
                          <p:val>
                            <p:strVal val="#ppt_h"/>
                          </p:val>
                        </p:tav>
                      </p:tavLst>
                    </p:anim>
                    <p:anim calcmode="lin" valueType="num">
                      <p:cBhvr>
                        <p:cTn dur="500" fill="hold"/>
                        <p:tgtEl>
                          <p:spTgt spid="48151"/>
                        </p:tgtEl>
                        <p:attrNameLst>
                          <p:attrName>ppt_x</p:attrName>
                        </p:attrNameLst>
                      </p:cBhvr>
                      <p:tavLst>
                        <p:tav tm="0">
                          <p:val>
                            <p:strVal val="#ppt_x-.2"/>
                          </p:val>
                        </p:tav>
                        <p:tav tm="100000">
                          <p:val>
                            <p:strVal val="#ppt_x"/>
                          </p:val>
                        </p:tav>
                      </p:tavLst>
                    </p:anim>
                    <p:anim calcmode="lin" valueType="num">
                      <p:cBhvr>
                        <p:cTn dur="500" fill="hold"/>
                        <p:tgtEl>
                          <p:spTgt spid="48151"/>
                        </p:tgtEl>
                        <p:attrNameLst>
                          <p:attrName>ppt_y</p:attrName>
                        </p:attrNameLst>
                      </p:cBhvr>
                      <p:tavLst>
                        <p:tav tm="0">
                          <p:val>
                            <p:strVal val="#ppt_y"/>
                          </p:val>
                        </p:tav>
                        <p:tav tm="100000">
                          <p:val>
                            <p:strVal val="#ppt_y"/>
                          </p:val>
                        </p:tav>
                      </p:tavLst>
                    </p:anim>
                    <p:animEffect transition="in" filter="fade">
                      <p:cBhvr>
                        <p:cTn dur="500"/>
                        <p:tgtEl>
                          <p:spTgt spid="48151"/>
                        </p:tgtEl>
                      </p:cBhvr>
                    </p:animEffect>
                  </p:childTnLst>
                </p:cTn>
              </p:par>
            </p:tnLst>
          </p:tmpl>
          <p:tmpl lvl="2">
            <p:tnLst>
              <p:par>
                <p:cTn presetID="54" presetClass="entr" presetSubtype="0" accel="100000" fill="hold" nodeType="withEffect">
                  <p:stCondLst>
                    <p:cond delay="0"/>
                  </p:stCondLst>
                  <p:childTnLst>
                    <p:set>
                      <p:cBhvr>
                        <p:cTn dur="1" fill="hold">
                          <p:stCondLst>
                            <p:cond delay="0"/>
                          </p:stCondLst>
                        </p:cTn>
                        <p:tgtEl>
                          <p:spTgt spid="48151"/>
                        </p:tgtEl>
                        <p:attrNameLst>
                          <p:attrName>style.visibility</p:attrName>
                        </p:attrNameLst>
                      </p:cBhvr>
                      <p:to>
                        <p:strVal val="visible"/>
                      </p:to>
                    </p:set>
                    <p:anim calcmode="lin" valueType="num">
                      <p:cBhvr>
                        <p:cTn dur="500" fill="hold"/>
                        <p:tgtEl>
                          <p:spTgt spid="48151"/>
                        </p:tgtEl>
                        <p:attrNameLst>
                          <p:attrName>ppt_w</p:attrName>
                        </p:attrNameLst>
                      </p:cBhvr>
                      <p:tavLst>
                        <p:tav tm="0">
                          <p:val>
                            <p:strVal val="#ppt_w*0.05"/>
                          </p:val>
                        </p:tav>
                        <p:tav tm="100000">
                          <p:val>
                            <p:strVal val="#ppt_w"/>
                          </p:val>
                        </p:tav>
                      </p:tavLst>
                    </p:anim>
                    <p:anim calcmode="lin" valueType="num">
                      <p:cBhvr>
                        <p:cTn dur="500" fill="hold"/>
                        <p:tgtEl>
                          <p:spTgt spid="48151"/>
                        </p:tgtEl>
                        <p:attrNameLst>
                          <p:attrName>ppt_h</p:attrName>
                        </p:attrNameLst>
                      </p:cBhvr>
                      <p:tavLst>
                        <p:tav tm="0">
                          <p:val>
                            <p:strVal val="#ppt_h"/>
                          </p:val>
                        </p:tav>
                        <p:tav tm="100000">
                          <p:val>
                            <p:strVal val="#ppt_h"/>
                          </p:val>
                        </p:tav>
                      </p:tavLst>
                    </p:anim>
                    <p:anim calcmode="lin" valueType="num">
                      <p:cBhvr>
                        <p:cTn dur="500" fill="hold"/>
                        <p:tgtEl>
                          <p:spTgt spid="48151"/>
                        </p:tgtEl>
                        <p:attrNameLst>
                          <p:attrName>ppt_x</p:attrName>
                        </p:attrNameLst>
                      </p:cBhvr>
                      <p:tavLst>
                        <p:tav tm="0">
                          <p:val>
                            <p:strVal val="#ppt_x-.2"/>
                          </p:val>
                        </p:tav>
                        <p:tav tm="100000">
                          <p:val>
                            <p:strVal val="#ppt_x"/>
                          </p:val>
                        </p:tav>
                      </p:tavLst>
                    </p:anim>
                    <p:anim calcmode="lin" valueType="num">
                      <p:cBhvr>
                        <p:cTn dur="500" fill="hold"/>
                        <p:tgtEl>
                          <p:spTgt spid="48151"/>
                        </p:tgtEl>
                        <p:attrNameLst>
                          <p:attrName>ppt_y</p:attrName>
                        </p:attrNameLst>
                      </p:cBhvr>
                      <p:tavLst>
                        <p:tav tm="0">
                          <p:val>
                            <p:strVal val="#ppt_y"/>
                          </p:val>
                        </p:tav>
                        <p:tav tm="100000">
                          <p:val>
                            <p:strVal val="#ppt_y"/>
                          </p:val>
                        </p:tav>
                      </p:tavLst>
                    </p:anim>
                    <p:animEffect transition="in" filter="fade">
                      <p:cBhvr>
                        <p:cTn dur="500"/>
                        <p:tgtEl>
                          <p:spTgt spid="48151"/>
                        </p:tgtEl>
                      </p:cBhvr>
                    </p:animEffect>
                  </p:childTnLst>
                </p:cTn>
              </p:par>
            </p:tnLst>
          </p:tmpl>
          <p:tmpl lvl="3">
            <p:tnLst>
              <p:par>
                <p:cTn presetID="54" presetClass="entr" presetSubtype="0" accel="100000" fill="hold" nodeType="withEffect">
                  <p:stCondLst>
                    <p:cond delay="0"/>
                  </p:stCondLst>
                  <p:childTnLst>
                    <p:set>
                      <p:cBhvr>
                        <p:cTn dur="1" fill="hold">
                          <p:stCondLst>
                            <p:cond delay="0"/>
                          </p:stCondLst>
                        </p:cTn>
                        <p:tgtEl>
                          <p:spTgt spid="48151"/>
                        </p:tgtEl>
                        <p:attrNameLst>
                          <p:attrName>style.visibility</p:attrName>
                        </p:attrNameLst>
                      </p:cBhvr>
                      <p:to>
                        <p:strVal val="visible"/>
                      </p:to>
                    </p:set>
                    <p:anim calcmode="lin" valueType="num">
                      <p:cBhvr>
                        <p:cTn dur="500" fill="hold"/>
                        <p:tgtEl>
                          <p:spTgt spid="48151"/>
                        </p:tgtEl>
                        <p:attrNameLst>
                          <p:attrName>ppt_w</p:attrName>
                        </p:attrNameLst>
                      </p:cBhvr>
                      <p:tavLst>
                        <p:tav tm="0">
                          <p:val>
                            <p:strVal val="#ppt_w*0.05"/>
                          </p:val>
                        </p:tav>
                        <p:tav tm="100000">
                          <p:val>
                            <p:strVal val="#ppt_w"/>
                          </p:val>
                        </p:tav>
                      </p:tavLst>
                    </p:anim>
                    <p:anim calcmode="lin" valueType="num">
                      <p:cBhvr>
                        <p:cTn dur="500" fill="hold"/>
                        <p:tgtEl>
                          <p:spTgt spid="48151"/>
                        </p:tgtEl>
                        <p:attrNameLst>
                          <p:attrName>ppt_h</p:attrName>
                        </p:attrNameLst>
                      </p:cBhvr>
                      <p:tavLst>
                        <p:tav tm="0">
                          <p:val>
                            <p:strVal val="#ppt_h"/>
                          </p:val>
                        </p:tav>
                        <p:tav tm="100000">
                          <p:val>
                            <p:strVal val="#ppt_h"/>
                          </p:val>
                        </p:tav>
                      </p:tavLst>
                    </p:anim>
                    <p:anim calcmode="lin" valueType="num">
                      <p:cBhvr>
                        <p:cTn dur="500" fill="hold"/>
                        <p:tgtEl>
                          <p:spTgt spid="48151"/>
                        </p:tgtEl>
                        <p:attrNameLst>
                          <p:attrName>ppt_x</p:attrName>
                        </p:attrNameLst>
                      </p:cBhvr>
                      <p:tavLst>
                        <p:tav tm="0">
                          <p:val>
                            <p:strVal val="#ppt_x-.2"/>
                          </p:val>
                        </p:tav>
                        <p:tav tm="100000">
                          <p:val>
                            <p:strVal val="#ppt_x"/>
                          </p:val>
                        </p:tav>
                      </p:tavLst>
                    </p:anim>
                    <p:anim calcmode="lin" valueType="num">
                      <p:cBhvr>
                        <p:cTn dur="500" fill="hold"/>
                        <p:tgtEl>
                          <p:spTgt spid="48151"/>
                        </p:tgtEl>
                        <p:attrNameLst>
                          <p:attrName>ppt_y</p:attrName>
                        </p:attrNameLst>
                      </p:cBhvr>
                      <p:tavLst>
                        <p:tav tm="0">
                          <p:val>
                            <p:strVal val="#ppt_y"/>
                          </p:val>
                        </p:tav>
                        <p:tav tm="100000">
                          <p:val>
                            <p:strVal val="#ppt_y"/>
                          </p:val>
                        </p:tav>
                      </p:tavLst>
                    </p:anim>
                    <p:animEffect transition="in" filter="fade">
                      <p:cBhvr>
                        <p:cTn dur="500"/>
                        <p:tgtEl>
                          <p:spTgt spid="48151"/>
                        </p:tgtEl>
                      </p:cBhvr>
                    </p:animEffect>
                  </p:childTnLst>
                </p:cTn>
              </p:par>
            </p:tnLst>
          </p:tmpl>
          <p:tmpl lvl="4">
            <p:tnLst>
              <p:par>
                <p:cTn presetID="54" presetClass="entr" presetSubtype="0" accel="100000" fill="hold" nodeType="withEffect">
                  <p:stCondLst>
                    <p:cond delay="0"/>
                  </p:stCondLst>
                  <p:childTnLst>
                    <p:set>
                      <p:cBhvr>
                        <p:cTn dur="1" fill="hold">
                          <p:stCondLst>
                            <p:cond delay="0"/>
                          </p:stCondLst>
                        </p:cTn>
                        <p:tgtEl>
                          <p:spTgt spid="48151"/>
                        </p:tgtEl>
                        <p:attrNameLst>
                          <p:attrName>style.visibility</p:attrName>
                        </p:attrNameLst>
                      </p:cBhvr>
                      <p:to>
                        <p:strVal val="visible"/>
                      </p:to>
                    </p:set>
                    <p:anim calcmode="lin" valueType="num">
                      <p:cBhvr>
                        <p:cTn dur="500" fill="hold"/>
                        <p:tgtEl>
                          <p:spTgt spid="48151"/>
                        </p:tgtEl>
                        <p:attrNameLst>
                          <p:attrName>ppt_w</p:attrName>
                        </p:attrNameLst>
                      </p:cBhvr>
                      <p:tavLst>
                        <p:tav tm="0">
                          <p:val>
                            <p:strVal val="#ppt_w*0.05"/>
                          </p:val>
                        </p:tav>
                        <p:tav tm="100000">
                          <p:val>
                            <p:strVal val="#ppt_w"/>
                          </p:val>
                        </p:tav>
                      </p:tavLst>
                    </p:anim>
                    <p:anim calcmode="lin" valueType="num">
                      <p:cBhvr>
                        <p:cTn dur="500" fill="hold"/>
                        <p:tgtEl>
                          <p:spTgt spid="48151"/>
                        </p:tgtEl>
                        <p:attrNameLst>
                          <p:attrName>ppt_h</p:attrName>
                        </p:attrNameLst>
                      </p:cBhvr>
                      <p:tavLst>
                        <p:tav tm="0">
                          <p:val>
                            <p:strVal val="#ppt_h"/>
                          </p:val>
                        </p:tav>
                        <p:tav tm="100000">
                          <p:val>
                            <p:strVal val="#ppt_h"/>
                          </p:val>
                        </p:tav>
                      </p:tavLst>
                    </p:anim>
                    <p:anim calcmode="lin" valueType="num">
                      <p:cBhvr>
                        <p:cTn dur="500" fill="hold"/>
                        <p:tgtEl>
                          <p:spTgt spid="48151"/>
                        </p:tgtEl>
                        <p:attrNameLst>
                          <p:attrName>ppt_x</p:attrName>
                        </p:attrNameLst>
                      </p:cBhvr>
                      <p:tavLst>
                        <p:tav tm="0">
                          <p:val>
                            <p:strVal val="#ppt_x-.2"/>
                          </p:val>
                        </p:tav>
                        <p:tav tm="100000">
                          <p:val>
                            <p:strVal val="#ppt_x"/>
                          </p:val>
                        </p:tav>
                      </p:tavLst>
                    </p:anim>
                    <p:anim calcmode="lin" valueType="num">
                      <p:cBhvr>
                        <p:cTn dur="500" fill="hold"/>
                        <p:tgtEl>
                          <p:spTgt spid="48151"/>
                        </p:tgtEl>
                        <p:attrNameLst>
                          <p:attrName>ppt_y</p:attrName>
                        </p:attrNameLst>
                      </p:cBhvr>
                      <p:tavLst>
                        <p:tav tm="0">
                          <p:val>
                            <p:strVal val="#ppt_y"/>
                          </p:val>
                        </p:tav>
                        <p:tav tm="100000">
                          <p:val>
                            <p:strVal val="#ppt_y"/>
                          </p:val>
                        </p:tav>
                      </p:tavLst>
                    </p:anim>
                    <p:animEffect transition="in" filter="fade">
                      <p:cBhvr>
                        <p:cTn dur="500"/>
                        <p:tgtEl>
                          <p:spTgt spid="48151"/>
                        </p:tgtEl>
                      </p:cBhvr>
                    </p:animEffect>
                  </p:childTnLst>
                </p:cTn>
              </p:par>
            </p:tnLst>
          </p:tmpl>
          <p:tmpl lvl="5">
            <p:tnLst>
              <p:par>
                <p:cTn presetID="54" presetClass="entr" presetSubtype="0" accel="100000" fill="hold" nodeType="withEffect">
                  <p:stCondLst>
                    <p:cond delay="0"/>
                  </p:stCondLst>
                  <p:childTnLst>
                    <p:set>
                      <p:cBhvr>
                        <p:cTn dur="1" fill="hold">
                          <p:stCondLst>
                            <p:cond delay="0"/>
                          </p:stCondLst>
                        </p:cTn>
                        <p:tgtEl>
                          <p:spTgt spid="48151"/>
                        </p:tgtEl>
                        <p:attrNameLst>
                          <p:attrName>style.visibility</p:attrName>
                        </p:attrNameLst>
                      </p:cBhvr>
                      <p:to>
                        <p:strVal val="visible"/>
                      </p:to>
                    </p:set>
                    <p:anim calcmode="lin" valueType="num">
                      <p:cBhvr>
                        <p:cTn dur="500" fill="hold"/>
                        <p:tgtEl>
                          <p:spTgt spid="48151"/>
                        </p:tgtEl>
                        <p:attrNameLst>
                          <p:attrName>ppt_w</p:attrName>
                        </p:attrNameLst>
                      </p:cBhvr>
                      <p:tavLst>
                        <p:tav tm="0">
                          <p:val>
                            <p:strVal val="#ppt_w*0.05"/>
                          </p:val>
                        </p:tav>
                        <p:tav tm="100000">
                          <p:val>
                            <p:strVal val="#ppt_w"/>
                          </p:val>
                        </p:tav>
                      </p:tavLst>
                    </p:anim>
                    <p:anim calcmode="lin" valueType="num">
                      <p:cBhvr>
                        <p:cTn dur="500" fill="hold"/>
                        <p:tgtEl>
                          <p:spTgt spid="48151"/>
                        </p:tgtEl>
                        <p:attrNameLst>
                          <p:attrName>ppt_h</p:attrName>
                        </p:attrNameLst>
                      </p:cBhvr>
                      <p:tavLst>
                        <p:tav tm="0">
                          <p:val>
                            <p:strVal val="#ppt_h"/>
                          </p:val>
                        </p:tav>
                        <p:tav tm="100000">
                          <p:val>
                            <p:strVal val="#ppt_h"/>
                          </p:val>
                        </p:tav>
                      </p:tavLst>
                    </p:anim>
                    <p:anim calcmode="lin" valueType="num">
                      <p:cBhvr>
                        <p:cTn dur="500" fill="hold"/>
                        <p:tgtEl>
                          <p:spTgt spid="48151"/>
                        </p:tgtEl>
                        <p:attrNameLst>
                          <p:attrName>ppt_x</p:attrName>
                        </p:attrNameLst>
                      </p:cBhvr>
                      <p:tavLst>
                        <p:tav tm="0">
                          <p:val>
                            <p:strVal val="#ppt_x-.2"/>
                          </p:val>
                        </p:tav>
                        <p:tav tm="100000">
                          <p:val>
                            <p:strVal val="#ppt_x"/>
                          </p:val>
                        </p:tav>
                      </p:tavLst>
                    </p:anim>
                    <p:anim calcmode="lin" valueType="num">
                      <p:cBhvr>
                        <p:cTn dur="500" fill="hold"/>
                        <p:tgtEl>
                          <p:spTgt spid="48151"/>
                        </p:tgtEl>
                        <p:attrNameLst>
                          <p:attrName>ppt_y</p:attrName>
                        </p:attrNameLst>
                      </p:cBhvr>
                      <p:tavLst>
                        <p:tav tm="0">
                          <p:val>
                            <p:strVal val="#ppt_y"/>
                          </p:val>
                        </p:tav>
                        <p:tav tm="100000">
                          <p:val>
                            <p:strVal val="#ppt_y"/>
                          </p:val>
                        </p:tav>
                      </p:tavLst>
                    </p:anim>
                    <p:animEffect transition="in" filter="fade">
                      <p:cBhvr>
                        <p:cTn dur="500"/>
                        <p:tgtEl>
                          <p:spTgt spid="48151"/>
                        </p:tgtEl>
                      </p:cBhvr>
                    </p:animEffect>
                  </p:childTnLst>
                </p:cTn>
              </p:par>
            </p:tnLst>
          </p:tmpl>
        </p:tmplLst>
      </p:bldP>
      <p:bldP spid="48151" grpId="1" build="allAtOnce">
        <p:tmplLst>
          <p:tmpl lvl="1">
            <p:tnLst>
              <p:par>
                <p:cTn presetID="22" presetClass="exit" presetSubtype="8" fill="hold" nodeType="withEffect">
                  <p:stCondLst>
                    <p:cond delay="0"/>
                  </p:stCondLst>
                  <p:childTnLst>
                    <p:animEffect transition="out" filter="wipe(left)">
                      <p:cBhvr>
                        <p:cTn dur="500"/>
                        <p:tgtEl>
                          <p:spTgt spid="48151"/>
                        </p:tgtEl>
                      </p:cBhvr>
                    </p:animEffect>
                    <p:set>
                      <p:cBhvr>
                        <p:cTn dur="1" fill="hold">
                          <p:stCondLst>
                            <p:cond delay="499"/>
                          </p:stCondLst>
                        </p:cTn>
                        <p:tgtEl>
                          <p:spTgt spid="48151"/>
                        </p:tgtEl>
                        <p:attrNameLst>
                          <p:attrName>style.visibility</p:attrName>
                        </p:attrNameLst>
                      </p:cBhvr>
                      <p:to>
                        <p:strVal val="hidden"/>
                      </p:to>
                    </p:set>
                  </p:childTnLst>
                </p:cTn>
              </p:par>
            </p:tnLst>
          </p:tmpl>
          <p:tmpl lvl="2">
            <p:tnLst>
              <p:par>
                <p:cTn presetID="22" presetClass="exit" presetSubtype="8" fill="hold" nodeType="withEffect">
                  <p:stCondLst>
                    <p:cond delay="0"/>
                  </p:stCondLst>
                  <p:childTnLst>
                    <p:animEffect transition="out" filter="wipe(left)">
                      <p:cBhvr>
                        <p:cTn dur="500"/>
                        <p:tgtEl>
                          <p:spTgt spid="48151"/>
                        </p:tgtEl>
                      </p:cBhvr>
                    </p:animEffect>
                    <p:set>
                      <p:cBhvr>
                        <p:cTn dur="1" fill="hold">
                          <p:stCondLst>
                            <p:cond delay="499"/>
                          </p:stCondLst>
                        </p:cTn>
                        <p:tgtEl>
                          <p:spTgt spid="48151"/>
                        </p:tgtEl>
                        <p:attrNameLst>
                          <p:attrName>style.visibility</p:attrName>
                        </p:attrNameLst>
                      </p:cBhvr>
                      <p:to>
                        <p:strVal val="hidden"/>
                      </p:to>
                    </p:set>
                  </p:childTnLst>
                </p:cTn>
              </p:par>
            </p:tnLst>
          </p:tmpl>
          <p:tmpl lvl="3">
            <p:tnLst>
              <p:par>
                <p:cTn presetID="22" presetClass="exit" presetSubtype="8" fill="hold" nodeType="withEffect">
                  <p:stCondLst>
                    <p:cond delay="0"/>
                  </p:stCondLst>
                  <p:childTnLst>
                    <p:animEffect transition="out" filter="wipe(left)">
                      <p:cBhvr>
                        <p:cTn dur="500"/>
                        <p:tgtEl>
                          <p:spTgt spid="48151"/>
                        </p:tgtEl>
                      </p:cBhvr>
                    </p:animEffect>
                    <p:set>
                      <p:cBhvr>
                        <p:cTn dur="1" fill="hold">
                          <p:stCondLst>
                            <p:cond delay="499"/>
                          </p:stCondLst>
                        </p:cTn>
                        <p:tgtEl>
                          <p:spTgt spid="48151"/>
                        </p:tgtEl>
                        <p:attrNameLst>
                          <p:attrName>style.visibility</p:attrName>
                        </p:attrNameLst>
                      </p:cBhvr>
                      <p:to>
                        <p:strVal val="hidden"/>
                      </p:to>
                    </p:set>
                  </p:childTnLst>
                </p:cTn>
              </p:par>
            </p:tnLst>
          </p:tmpl>
          <p:tmpl lvl="4">
            <p:tnLst>
              <p:par>
                <p:cTn presetID="22" presetClass="exit" presetSubtype="8" fill="hold" nodeType="withEffect">
                  <p:stCondLst>
                    <p:cond delay="0"/>
                  </p:stCondLst>
                  <p:childTnLst>
                    <p:animEffect transition="out" filter="wipe(left)">
                      <p:cBhvr>
                        <p:cTn dur="500"/>
                        <p:tgtEl>
                          <p:spTgt spid="48151"/>
                        </p:tgtEl>
                      </p:cBhvr>
                    </p:animEffect>
                    <p:set>
                      <p:cBhvr>
                        <p:cTn dur="1" fill="hold">
                          <p:stCondLst>
                            <p:cond delay="499"/>
                          </p:stCondLst>
                        </p:cTn>
                        <p:tgtEl>
                          <p:spTgt spid="48151"/>
                        </p:tgtEl>
                        <p:attrNameLst>
                          <p:attrName>style.visibility</p:attrName>
                        </p:attrNameLst>
                      </p:cBhvr>
                      <p:to>
                        <p:strVal val="hidden"/>
                      </p:to>
                    </p:set>
                  </p:childTnLst>
                </p:cTn>
              </p:par>
            </p:tnLst>
          </p:tmpl>
          <p:tmpl lvl="5">
            <p:tnLst>
              <p:par>
                <p:cTn presetID="22" presetClass="exit" presetSubtype="8" fill="hold" nodeType="withEffect">
                  <p:stCondLst>
                    <p:cond delay="0"/>
                  </p:stCondLst>
                  <p:childTnLst>
                    <p:animEffect transition="out" filter="wipe(left)">
                      <p:cBhvr>
                        <p:cTn dur="500"/>
                        <p:tgtEl>
                          <p:spTgt spid="48151"/>
                        </p:tgtEl>
                      </p:cBhvr>
                    </p:animEffect>
                    <p:set>
                      <p:cBhvr>
                        <p:cTn dur="1" fill="hold">
                          <p:stCondLst>
                            <p:cond delay="499"/>
                          </p:stCondLst>
                        </p:cTn>
                        <p:tgtEl>
                          <p:spTgt spid="48151"/>
                        </p:tgtEl>
                        <p:attrNameLst>
                          <p:attrName>style.visibility</p:attrName>
                        </p:attrNameLst>
                      </p:cBhvr>
                      <p:to>
                        <p:strVal val="hidden"/>
                      </p:to>
                    </p:se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2667000" cy="6858000"/>
            <a:chOff x="0" y="0"/>
            <a:chExt cx="1680" cy="4320"/>
          </a:xfrm>
        </p:grpSpPr>
        <p:sp>
          <p:nvSpPr>
            <p:cNvPr id="51203"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a:defRPr/>
              </a:pPr>
              <a:endParaRPr lang="ru-RU"/>
            </a:p>
          </p:txBody>
        </p:sp>
        <p:pic>
          <p:nvPicPr>
            <p:cNvPr id="5129" name="Picture 4" descr="slidemaster_med3"/>
            <p:cNvPicPr>
              <a:picLocks noChangeAspect="1" noChangeArrowheads="1"/>
            </p:cNvPicPr>
            <p:nvPr/>
          </p:nvPicPr>
          <p:blipFill>
            <a:blip r:embed="rId14"/>
            <a:srcRect/>
            <a:stretch>
              <a:fillRect/>
            </a:stretch>
          </p:blipFill>
          <p:spPr bwMode="ltGray">
            <a:xfrm>
              <a:off x="0" y="0"/>
              <a:ext cx="1348" cy="4320"/>
            </a:xfrm>
            <a:prstGeom prst="rect">
              <a:avLst/>
            </a:prstGeom>
            <a:noFill/>
            <a:ln w="9525">
              <a:noFill/>
              <a:miter lim="800000"/>
              <a:headEnd/>
              <a:tailEnd/>
            </a:ln>
          </p:spPr>
        </p:pic>
      </p:grpSp>
      <p:sp>
        <p:nvSpPr>
          <p:cNvPr id="51205"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1206"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1207"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defRPr>
            </a:lvl1pPr>
          </a:lstStyle>
          <a:p>
            <a:pPr>
              <a:defRPr/>
            </a:pPr>
            <a:endParaRPr lang="ru-RU"/>
          </a:p>
        </p:txBody>
      </p:sp>
      <p:sp>
        <p:nvSpPr>
          <p:cNvPr id="51208"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defRPr>
            </a:lvl1pPr>
          </a:lstStyle>
          <a:p>
            <a:pPr>
              <a:defRPr/>
            </a:pPr>
            <a:endParaRPr lang="ru-RU"/>
          </a:p>
        </p:txBody>
      </p:sp>
      <p:sp>
        <p:nvSpPr>
          <p:cNvPr id="51209"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defRPr>
            </a:lvl1pPr>
          </a:lstStyle>
          <a:p>
            <a:pPr>
              <a:defRPr/>
            </a:pPr>
            <a:fld id="{AD9145A0-A603-4801-8A5D-3B44C4BF0F8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316" r:id="rId1"/>
    <p:sldLayoutId id="2147484242" r:id="rId2"/>
    <p:sldLayoutId id="2147484243" r:id="rId3"/>
    <p:sldLayoutId id="2147484244" r:id="rId4"/>
    <p:sldLayoutId id="2147484245" r:id="rId5"/>
    <p:sldLayoutId id="2147484246" r:id="rId6"/>
    <p:sldLayoutId id="2147484247" r:id="rId7"/>
    <p:sldLayoutId id="2147484248" r:id="rId8"/>
    <p:sldLayoutId id="2147484249" r:id="rId9"/>
    <p:sldLayoutId id="2147484250" r:id="rId10"/>
    <p:sldLayoutId id="2147484251" r:id="rId11"/>
  </p:sldLayoutIdLst>
  <p:transition>
    <p:sndAc>
      <p:stSnd loop="1">
        <p:snd r:embed="rId1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1205"/>
                                        </p:tgtEl>
                                        <p:attrNameLst>
                                          <p:attrName>style.visibility</p:attrName>
                                        </p:attrNameLst>
                                      </p:cBhvr>
                                      <p:to>
                                        <p:strVal val="visible"/>
                                      </p:to>
                                    </p:set>
                                    <p:anim calcmode="lin" valueType="num">
                                      <p:cBhvr>
                                        <p:cTn id="7" dur="500" fill="hold"/>
                                        <p:tgtEl>
                                          <p:spTgt spid="51205"/>
                                        </p:tgtEl>
                                        <p:attrNameLst>
                                          <p:attrName>ppt_w</p:attrName>
                                        </p:attrNameLst>
                                      </p:cBhvr>
                                      <p:tavLst>
                                        <p:tav tm="0">
                                          <p:val>
                                            <p:fltVal val="0"/>
                                          </p:val>
                                        </p:tav>
                                        <p:tav tm="100000">
                                          <p:val>
                                            <p:strVal val="#ppt_w"/>
                                          </p:val>
                                        </p:tav>
                                      </p:tavLst>
                                    </p:anim>
                                    <p:anim calcmode="lin" valueType="num">
                                      <p:cBhvr>
                                        <p:cTn id="8" dur="500" fill="hold"/>
                                        <p:tgtEl>
                                          <p:spTgt spid="51205"/>
                                        </p:tgtEl>
                                        <p:attrNameLst>
                                          <p:attrName>ppt_h</p:attrName>
                                        </p:attrNameLst>
                                      </p:cBhvr>
                                      <p:tavLst>
                                        <p:tav tm="0">
                                          <p:val>
                                            <p:fltVal val="0"/>
                                          </p:val>
                                        </p:tav>
                                        <p:tav tm="100000">
                                          <p:val>
                                            <p:strVal val="#ppt_h"/>
                                          </p:val>
                                        </p:tav>
                                      </p:tavLst>
                                    </p:anim>
                                    <p:anim calcmode="lin" valueType="num">
                                      <p:cBhvr>
                                        <p:cTn id="9" dur="500" fill="hold"/>
                                        <p:tgtEl>
                                          <p:spTgt spid="51205"/>
                                        </p:tgtEl>
                                        <p:attrNameLst>
                                          <p:attrName>style.rotation</p:attrName>
                                        </p:attrNameLst>
                                      </p:cBhvr>
                                      <p:tavLst>
                                        <p:tav tm="0">
                                          <p:val>
                                            <p:fltVal val="360"/>
                                          </p:val>
                                        </p:tav>
                                        <p:tav tm="100000">
                                          <p:val>
                                            <p:fltVal val="0"/>
                                          </p:val>
                                        </p:tav>
                                      </p:tavLst>
                                    </p:anim>
                                    <p:animEffect transition="in" filter="fade">
                                      <p:cBhvr>
                                        <p:cTn id="10" dur="500"/>
                                        <p:tgtEl>
                                          <p:spTgt spid="51205"/>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1206">
                                            <p:txEl>
                                              <p:pRg st="0" end="0"/>
                                            </p:txEl>
                                          </p:spTgt>
                                        </p:tgtEl>
                                        <p:attrNameLst>
                                          <p:attrName>style.visibility</p:attrName>
                                        </p:attrNameLst>
                                      </p:cBhvr>
                                      <p:to>
                                        <p:strVal val="visible"/>
                                      </p:to>
                                    </p:set>
                                    <p:anim calcmode="lin" valueType="num">
                                      <p:cBhvr>
                                        <p:cTn id="15" dur="500" fill="hold"/>
                                        <p:tgtEl>
                                          <p:spTgt spid="51206">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1206">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1206">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1206">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51206">
                                            <p:txEl>
                                              <p:pRg st="1" end="1"/>
                                            </p:txEl>
                                          </p:spTgt>
                                        </p:tgtEl>
                                        <p:attrNameLst>
                                          <p:attrName>style.visibility</p:attrName>
                                        </p:attrNameLst>
                                      </p:cBhvr>
                                      <p:to>
                                        <p:strVal val="visible"/>
                                      </p:to>
                                    </p:set>
                                    <p:anim calcmode="lin" valueType="num">
                                      <p:cBhvr>
                                        <p:cTn id="21" dur="500" fill="hold"/>
                                        <p:tgtEl>
                                          <p:spTgt spid="51206">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1206">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51206">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51206">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51206">
                                            <p:txEl>
                                              <p:pRg st="2" end="2"/>
                                            </p:txEl>
                                          </p:spTgt>
                                        </p:tgtEl>
                                        <p:attrNameLst>
                                          <p:attrName>style.visibility</p:attrName>
                                        </p:attrNameLst>
                                      </p:cBhvr>
                                      <p:to>
                                        <p:strVal val="visible"/>
                                      </p:to>
                                    </p:set>
                                    <p:anim calcmode="lin" valueType="num">
                                      <p:cBhvr>
                                        <p:cTn id="27" dur="500" fill="hold"/>
                                        <p:tgtEl>
                                          <p:spTgt spid="51206">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51206">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51206">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51206">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51206">
                                            <p:txEl>
                                              <p:pRg st="3" end="3"/>
                                            </p:txEl>
                                          </p:spTgt>
                                        </p:tgtEl>
                                        <p:attrNameLst>
                                          <p:attrName>style.visibility</p:attrName>
                                        </p:attrNameLst>
                                      </p:cBhvr>
                                      <p:to>
                                        <p:strVal val="visible"/>
                                      </p:to>
                                    </p:set>
                                    <p:anim calcmode="lin" valueType="num">
                                      <p:cBhvr>
                                        <p:cTn id="33" dur="500" fill="hold"/>
                                        <p:tgtEl>
                                          <p:spTgt spid="51206">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1206">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51206">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51206">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51206">
                                            <p:txEl>
                                              <p:pRg st="4" end="4"/>
                                            </p:txEl>
                                          </p:spTgt>
                                        </p:tgtEl>
                                        <p:attrNameLst>
                                          <p:attrName>style.visibility</p:attrName>
                                        </p:attrNameLst>
                                      </p:cBhvr>
                                      <p:to>
                                        <p:strVal val="visible"/>
                                      </p:to>
                                    </p:set>
                                    <p:anim calcmode="lin" valueType="num">
                                      <p:cBhvr>
                                        <p:cTn id="39" dur="500" fill="hold"/>
                                        <p:tgtEl>
                                          <p:spTgt spid="51206">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1206">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51206">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512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p:bldP spid="51206" grpId="0" build="p">
        <p:tmplLst>
          <p:tmpl lvl="1">
            <p:tnLst>
              <p:par>
                <p:cTn presetID="49" presetClass="entr" presetSubtype="0" decel="100000" fill="hold" nodeType="clickEffect">
                  <p:stCondLst>
                    <p:cond delay="0"/>
                  </p:stCondLst>
                  <p:iterate type="lt">
                    <p:tmPct val="10000"/>
                  </p:iterate>
                  <p:childTnLst>
                    <p:set>
                      <p:cBhvr>
                        <p:cTn dur="1" fill="hold">
                          <p:stCondLst>
                            <p:cond delay="0"/>
                          </p:stCondLst>
                        </p:cTn>
                        <p:tgtEl>
                          <p:spTgt spid="51206"/>
                        </p:tgtEl>
                        <p:attrNameLst>
                          <p:attrName>style.visibility</p:attrName>
                        </p:attrNameLst>
                      </p:cBhvr>
                      <p:to>
                        <p:strVal val="visible"/>
                      </p:to>
                    </p:set>
                    <p:anim calcmode="lin" valueType="num">
                      <p:cBhvr>
                        <p:cTn dur="500" fill="hold"/>
                        <p:tgtEl>
                          <p:spTgt spid="51206"/>
                        </p:tgtEl>
                        <p:attrNameLst>
                          <p:attrName>ppt_w</p:attrName>
                        </p:attrNameLst>
                      </p:cBhvr>
                      <p:tavLst>
                        <p:tav tm="0">
                          <p:val>
                            <p:fltVal val="0"/>
                          </p:val>
                        </p:tav>
                        <p:tav tm="100000">
                          <p:val>
                            <p:strVal val="#ppt_w"/>
                          </p:val>
                        </p:tav>
                      </p:tavLst>
                    </p:anim>
                    <p:anim calcmode="lin" valueType="num">
                      <p:cBhvr>
                        <p:cTn dur="500" fill="hold"/>
                        <p:tgtEl>
                          <p:spTgt spid="51206"/>
                        </p:tgtEl>
                        <p:attrNameLst>
                          <p:attrName>ppt_h</p:attrName>
                        </p:attrNameLst>
                      </p:cBhvr>
                      <p:tavLst>
                        <p:tav tm="0">
                          <p:val>
                            <p:fltVal val="0"/>
                          </p:val>
                        </p:tav>
                        <p:tav tm="100000">
                          <p:val>
                            <p:strVal val="#ppt_h"/>
                          </p:val>
                        </p:tav>
                      </p:tavLst>
                    </p:anim>
                    <p:anim calcmode="lin" valueType="num">
                      <p:cBhvr>
                        <p:cTn dur="500" fill="hold"/>
                        <p:tgtEl>
                          <p:spTgt spid="51206"/>
                        </p:tgtEl>
                        <p:attrNameLst>
                          <p:attrName>style.rotation</p:attrName>
                        </p:attrNameLst>
                      </p:cBhvr>
                      <p:tavLst>
                        <p:tav tm="0">
                          <p:val>
                            <p:fltVal val="360"/>
                          </p:val>
                        </p:tav>
                        <p:tav tm="100000">
                          <p:val>
                            <p:fltVal val="0"/>
                          </p:val>
                        </p:tav>
                      </p:tavLst>
                    </p:anim>
                    <p:animEffect transition="in" filter="fade">
                      <p:cBhvr>
                        <p:cTn dur="500"/>
                        <p:tgtEl>
                          <p:spTgt spid="51206"/>
                        </p:tgtEl>
                      </p:cBhvr>
                    </p:animEffect>
                  </p:childTnLst>
                </p:cTn>
              </p:par>
            </p:tnLst>
          </p:tmpl>
          <p:tmpl lvl="2">
            <p:tnLst>
              <p:par>
                <p:cTn presetID="49" presetClass="entr" presetSubtype="0" decel="100000" fill="hold" nodeType="withEffect">
                  <p:stCondLst>
                    <p:cond delay="0"/>
                  </p:stCondLst>
                  <p:iterate type="lt">
                    <p:tmPct val="10000"/>
                  </p:iterate>
                  <p:childTnLst>
                    <p:set>
                      <p:cBhvr>
                        <p:cTn dur="1" fill="hold">
                          <p:stCondLst>
                            <p:cond delay="0"/>
                          </p:stCondLst>
                        </p:cTn>
                        <p:tgtEl>
                          <p:spTgt spid="51206"/>
                        </p:tgtEl>
                        <p:attrNameLst>
                          <p:attrName>style.visibility</p:attrName>
                        </p:attrNameLst>
                      </p:cBhvr>
                      <p:to>
                        <p:strVal val="visible"/>
                      </p:to>
                    </p:set>
                    <p:anim calcmode="lin" valueType="num">
                      <p:cBhvr>
                        <p:cTn dur="500" fill="hold"/>
                        <p:tgtEl>
                          <p:spTgt spid="51206"/>
                        </p:tgtEl>
                        <p:attrNameLst>
                          <p:attrName>ppt_w</p:attrName>
                        </p:attrNameLst>
                      </p:cBhvr>
                      <p:tavLst>
                        <p:tav tm="0">
                          <p:val>
                            <p:fltVal val="0"/>
                          </p:val>
                        </p:tav>
                        <p:tav tm="100000">
                          <p:val>
                            <p:strVal val="#ppt_w"/>
                          </p:val>
                        </p:tav>
                      </p:tavLst>
                    </p:anim>
                    <p:anim calcmode="lin" valueType="num">
                      <p:cBhvr>
                        <p:cTn dur="500" fill="hold"/>
                        <p:tgtEl>
                          <p:spTgt spid="51206"/>
                        </p:tgtEl>
                        <p:attrNameLst>
                          <p:attrName>ppt_h</p:attrName>
                        </p:attrNameLst>
                      </p:cBhvr>
                      <p:tavLst>
                        <p:tav tm="0">
                          <p:val>
                            <p:fltVal val="0"/>
                          </p:val>
                        </p:tav>
                        <p:tav tm="100000">
                          <p:val>
                            <p:strVal val="#ppt_h"/>
                          </p:val>
                        </p:tav>
                      </p:tavLst>
                    </p:anim>
                    <p:anim calcmode="lin" valueType="num">
                      <p:cBhvr>
                        <p:cTn dur="500" fill="hold"/>
                        <p:tgtEl>
                          <p:spTgt spid="51206"/>
                        </p:tgtEl>
                        <p:attrNameLst>
                          <p:attrName>style.rotation</p:attrName>
                        </p:attrNameLst>
                      </p:cBhvr>
                      <p:tavLst>
                        <p:tav tm="0">
                          <p:val>
                            <p:fltVal val="360"/>
                          </p:val>
                        </p:tav>
                        <p:tav tm="100000">
                          <p:val>
                            <p:fltVal val="0"/>
                          </p:val>
                        </p:tav>
                      </p:tavLst>
                    </p:anim>
                    <p:animEffect transition="in" filter="fade">
                      <p:cBhvr>
                        <p:cTn dur="500"/>
                        <p:tgtEl>
                          <p:spTgt spid="51206"/>
                        </p:tgtEl>
                      </p:cBhvr>
                    </p:animEffect>
                  </p:childTnLst>
                </p:cTn>
              </p:par>
            </p:tnLst>
          </p:tmpl>
          <p:tmpl lvl="3">
            <p:tnLst>
              <p:par>
                <p:cTn presetID="49" presetClass="entr" presetSubtype="0" decel="100000" fill="hold" nodeType="withEffect">
                  <p:stCondLst>
                    <p:cond delay="0"/>
                  </p:stCondLst>
                  <p:iterate type="lt">
                    <p:tmPct val="10000"/>
                  </p:iterate>
                  <p:childTnLst>
                    <p:set>
                      <p:cBhvr>
                        <p:cTn dur="1" fill="hold">
                          <p:stCondLst>
                            <p:cond delay="0"/>
                          </p:stCondLst>
                        </p:cTn>
                        <p:tgtEl>
                          <p:spTgt spid="51206"/>
                        </p:tgtEl>
                        <p:attrNameLst>
                          <p:attrName>style.visibility</p:attrName>
                        </p:attrNameLst>
                      </p:cBhvr>
                      <p:to>
                        <p:strVal val="visible"/>
                      </p:to>
                    </p:set>
                    <p:anim calcmode="lin" valueType="num">
                      <p:cBhvr>
                        <p:cTn dur="500" fill="hold"/>
                        <p:tgtEl>
                          <p:spTgt spid="51206"/>
                        </p:tgtEl>
                        <p:attrNameLst>
                          <p:attrName>ppt_w</p:attrName>
                        </p:attrNameLst>
                      </p:cBhvr>
                      <p:tavLst>
                        <p:tav tm="0">
                          <p:val>
                            <p:fltVal val="0"/>
                          </p:val>
                        </p:tav>
                        <p:tav tm="100000">
                          <p:val>
                            <p:strVal val="#ppt_w"/>
                          </p:val>
                        </p:tav>
                      </p:tavLst>
                    </p:anim>
                    <p:anim calcmode="lin" valueType="num">
                      <p:cBhvr>
                        <p:cTn dur="500" fill="hold"/>
                        <p:tgtEl>
                          <p:spTgt spid="51206"/>
                        </p:tgtEl>
                        <p:attrNameLst>
                          <p:attrName>ppt_h</p:attrName>
                        </p:attrNameLst>
                      </p:cBhvr>
                      <p:tavLst>
                        <p:tav tm="0">
                          <p:val>
                            <p:fltVal val="0"/>
                          </p:val>
                        </p:tav>
                        <p:tav tm="100000">
                          <p:val>
                            <p:strVal val="#ppt_h"/>
                          </p:val>
                        </p:tav>
                      </p:tavLst>
                    </p:anim>
                    <p:anim calcmode="lin" valueType="num">
                      <p:cBhvr>
                        <p:cTn dur="500" fill="hold"/>
                        <p:tgtEl>
                          <p:spTgt spid="51206"/>
                        </p:tgtEl>
                        <p:attrNameLst>
                          <p:attrName>style.rotation</p:attrName>
                        </p:attrNameLst>
                      </p:cBhvr>
                      <p:tavLst>
                        <p:tav tm="0">
                          <p:val>
                            <p:fltVal val="360"/>
                          </p:val>
                        </p:tav>
                        <p:tav tm="100000">
                          <p:val>
                            <p:fltVal val="0"/>
                          </p:val>
                        </p:tav>
                      </p:tavLst>
                    </p:anim>
                    <p:animEffect transition="in" filter="fade">
                      <p:cBhvr>
                        <p:cTn dur="500"/>
                        <p:tgtEl>
                          <p:spTgt spid="51206"/>
                        </p:tgtEl>
                      </p:cBhvr>
                    </p:animEffect>
                  </p:childTnLst>
                </p:cTn>
              </p:par>
            </p:tnLst>
          </p:tmpl>
          <p:tmpl lvl="4">
            <p:tnLst>
              <p:par>
                <p:cTn presetID="49" presetClass="entr" presetSubtype="0" decel="100000" fill="hold" nodeType="withEffect">
                  <p:stCondLst>
                    <p:cond delay="0"/>
                  </p:stCondLst>
                  <p:iterate type="lt">
                    <p:tmPct val="10000"/>
                  </p:iterate>
                  <p:childTnLst>
                    <p:set>
                      <p:cBhvr>
                        <p:cTn dur="1" fill="hold">
                          <p:stCondLst>
                            <p:cond delay="0"/>
                          </p:stCondLst>
                        </p:cTn>
                        <p:tgtEl>
                          <p:spTgt spid="51206"/>
                        </p:tgtEl>
                        <p:attrNameLst>
                          <p:attrName>style.visibility</p:attrName>
                        </p:attrNameLst>
                      </p:cBhvr>
                      <p:to>
                        <p:strVal val="visible"/>
                      </p:to>
                    </p:set>
                    <p:anim calcmode="lin" valueType="num">
                      <p:cBhvr>
                        <p:cTn dur="500" fill="hold"/>
                        <p:tgtEl>
                          <p:spTgt spid="51206"/>
                        </p:tgtEl>
                        <p:attrNameLst>
                          <p:attrName>ppt_w</p:attrName>
                        </p:attrNameLst>
                      </p:cBhvr>
                      <p:tavLst>
                        <p:tav tm="0">
                          <p:val>
                            <p:fltVal val="0"/>
                          </p:val>
                        </p:tav>
                        <p:tav tm="100000">
                          <p:val>
                            <p:strVal val="#ppt_w"/>
                          </p:val>
                        </p:tav>
                      </p:tavLst>
                    </p:anim>
                    <p:anim calcmode="lin" valueType="num">
                      <p:cBhvr>
                        <p:cTn dur="500" fill="hold"/>
                        <p:tgtEl>
                          <p:spTgt spid="51206"/>
                        </p:tgtEl>
                        <p:attrNameLst>
                          <p:attrName>ppt_h</p:attrName>
                        </p:attrNameLst>
                      </p:cBhvr>
                      <p:tavLst>
                        <p:tav tm="0">
                          <p:val>
                            <p:fltVal val="0"/>
                          </p:val>
                        </p:tav>
                        <p:tav tm="100000">
                          <p:val>
                            <p:strVal val="#ppt_h"/>
                          </p:val>
                        </p:tav>
                      </p:tavLst>
                    </p:anim>
                    <p:anim calcmode="lin" valueType="num">
                      <p:cBhvr>
                        <p:cTn dur="500" fill="hold"/>
                        <p:tgtEl>
                          <p:spTgt spid="51206"/>
                        </p:tgtEl>
                        <p:attrNameLst>
                          <p:attrName>style.rotation</p:attrName>
                        </p:attrNameLst>
                      </p:cBhvr>
                      <p:tavLst>
                        <p:tav tm="0">
                          <p:val>
                            <p:fltVal val="360"/>
                          </p:val>
                        </p:tav>
                        <p:tav tm="100000">
                          <p:val>
                            <p:fltVal val="0"/>
                          </p:val>
                        </p:tav>
                      </p:tavLst>
                    </p:anim>
                    <p:animEffect transition="in" filter="fade">
                      <p:cBhvr>
                        <p:cTn dur="500"/>
                        <p:tgtEl>
                          <p:spTgt spid="51206"/>
                        </p:tgtEl>
                      </p:cBhvr>
                    </p:animEffect>
                  </p:childTnLst>
                </p:cTn>
              </p:par>
            </p:tnLst>
          </p:tmpl>
          <p:tmpl lvl="5">
            <p:tnLst>
              <p:par>
                <p:cTn presetID="49" presetClass="entr" presetSubtype="0" decel="100000" fill="hold" nodeType="withEffect">
                  <p:stCondLst>
                    <p:cond delay="0"/>
                  </p:stCondLst>
                  <p:iterate type="lt">
                    <p:tmPct val="10000"/>
                  </p:iterate>
                  <p:childTnLst>
                    <p:set>
                      <p:cBhvr>
                        <p:cTn dur="1" fill="hold">
                          <p:stCondLst>
                            <p:cond delay="0"/>
                          </p:stCondLst>
                        </p:cTn>
                        <p:tgtEl>
                          <p:spTgt spid="51206"/>
                        </p:tgtEl>
                        <p:attrNameLst>
                          <p:attrName>style.visibility</p:attrName>
                        </p:attrNameLst>
                      </p:cBhvr>
                      <p:to>
                        <p:strVal val="visible"/>
                      </p:to>
                    </p:set>
                    <p:anim calcmode="lin" valueType="num">
                      <p:cBhvr>
                        <p:cTn dur="500" fill="hold"/>
                        <p:tgtEl>
                          <p:spTgt spid="51206"/>
                        </p:tgtEl>
                        <p:attrNameLst>
                          <p:attrName>ppt_w</p:attrName>
                        </p:attrNameLst>
                      </p:cBhvr>
                      <p:tavLst>
                        <p:tav tm="0">
                          <p:val>
                            <p:fltVal val="0"/>
                          </p:val>
                        </p:tav>
                        <p:tav tm="100000">
                          <p:val>
                            <p:strVal val="#ppt_w"/>
                          </p:val>
                        </p:tav>
                      </p:tavLst>
                    </p:anim>
                    <p:anim calcmode="lin" valueType="num">
                      <p:cBhvr>
                        <p:cTn dur="500" fill="hold"/>
                        <p:tgtEl>
                          <p:spTgt spid="51206"/>
                        </p:tgtEl>
                        <p:attrNameLst>
                          <p:attrName>ppt_h</p:attrName>
                        </p:attrNameLst>
                      </p:cBhvr>
                      <p:tavLst>
                        <p:tav tm="0">
                          <p:val>
                            <p:fltVal val="0"/>
                          </p:val>
                        </p:tav>
                        <p:tav tm="100000">
                          <p:val>
                            <p:strVal val="#ppt_h"/>
                          </p:val>
                        </p:tav>
                      </p:tavLst>
                    </p:anim>
                    <p:anim calcmode="lin" valueType="num">
                      <p:cBhvr>
                        <p:cTn dur="500" fill="hold"/>
                        <p:tgtEl>
                          <p:spTgt spid="51206"/>
                        </p:tgtEl>
                        <p:attrNameLst>
                          <p:attrName>style.rotation</p:attrName>
                        </p:attrNameLst>
                      </p:cBhvr>
                      <p:tavLst>
                        <p:tav tm="0">
                          <p:val>
                            <p:fltVal val="360"/>
                          </p:val>
                        </p:tav>
                        <p:tav tm="100000">
                          <p:val>
                            <p:fltVal val="0"/>
                          </p:val>
                        </p:tav>
                      </p:tavLst>
                    </p:anim>
                    <p:animEffect transition="in" filter="fade">
                      <p:cBhvr>
                        <p:cTn dur="500"/>
                        <p:tgtEl>
                          <p:spTgt spid="51206"/>
                        </p:tgtEl>
                      </p:cBhvr>
                    </p:animEffect>
                  </p:childTnLst>
                </p:cTn>
              </p:par>
            </p:tnLst>
          </p:tmpl>
        </p:tmplLst>
      </p:bldP>
    </p:bldLst>
  </p:timing>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319088" y="1828800"/>
            <a:ext cx="8824912" cy="5029200"/>
            <a:chOff x="201" y="1152"/>
            <a:chExt cx="5559" cy="3168"/>
          </a:xfrm>
        </p:grpSpPr>
        <p:sp>
          <p:nvSpPr>
            <p:cNvPr id="54275"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ru-RU"/>
            </a:p>
          </p:txBody>
        </p:sp>
        <p:sp>
          <p:nvSpPr>
            <p:cNvPr id="54276"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ru-RU"/>
            </a:p>
          </p:txBody>
        </p:sp>
        <p:sp>
          <p:nvSpPr>
            <p:cNvPr id="54277"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ru-RU"/>
            </a:p>
          </p:txBody>
        </p:sp>
        <p:sp>
          <p:nvSpPr>
            <p:cNvPr id="5427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p>
          </p:txBody>
        </p:sp>
        <p:sp>
          <p:nvSpPr>
            <p:cNvPr id="5427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a:p>
          </p:txBody>
        </p:sp>
        <p:sp>
          <p:nvSpPr>
            <p:cNvPr id="5428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ru-RU"/>
            </a:p>
          </p:txBody>
        </p:sp>
        <p:sp>
          <p:nvSpPr>
            <p:cNvPr id="5428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p>
          </p:txBody>
        </p:sp>
        <p:sp>
          <p:nvSpPr>
            <p:cNvPr id="5428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ru-RU"/>
            </a:p>
          </p:txBody>
        </p:sp>
      </p:grpSp>
      <p:sp>
        <p:nvSpPr>
          <p:cNvPr id="54283"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ru-RU"/>
          </a:p>
        </p:txBody>
      </p:sp>
      <p:sp>
        <p:nvSpPr>
          <p:cNvPr id="54284"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ru-RU"/>
          </a:p>
        </p:txBody>
      </p:sp>
      <p:sp>
        <p:nvSpPr>
          <p:cNvPr id="54285"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pPr>
              <a:defRPr/>
            </a:pPr>
            <a:fld id="{E2998E49-B08D-41E7-B578-61FE190734E9}" type="slidenum">
              <a:rPr lang="ru-RU"/>
              <a:pPr>
                <a:defRPr/>
              </a:pPr>
              <a:t>‹#›</a:t>
            </a:fld>
            <a:endParaRPr lang="ru-RU"/>
          </a:p>
        </p:txBody>
      </p:sp>
      <p:sp>
        <p:nvSpPr>
          <p:cNvPr id="54286"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4287"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4317" r:id="rId1"/>
    <p:sldLayoutId id="2147484252" r:id="rId2"/>
    <p:sldLayoutId id="2147484253" r:id="rId3"/>
    <p:sldLayoutId id="2147484254" r:id="rId4"/>
    <p:sldLayoutId id="2147484255" r:id="rId5"/>
    <p:sldLayoutId id="2147484256" r:id="rId6"/>
    <p:sldLayoutId id="2147484257" r:id="rId7"/>
    <p:sldLayoutId id="2147484258" r:id="rId8"/>
    <p:sldLayoutId id="2147484259" r:id="rId9"/>
    <p:sldLayoutId id="2147484260" r:id="rId10"/>
    <p:sldLayoutId id="2147484261" r:id="rId11"/>
  </p:sldLayoutIdLst>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4286"/>
                                        </p:tgtEl>
                                        <p:attrNameLst>
                                          <p:attrName>style.visibility</p:attrName>
                                        </p:attrNameLst>
                                      </p:cBhvr>
                                      <p:to>
                                        <p:strVal val="visible"/>
                                      </p:to>
                                    </p:set>
                                    <p:anim calcmode="lin" valueType="num">
                                      <p:cBhvr>
                                        <p:cTn id="7" dur="2000" fill="hold"/>
                                        <p:tgtEl>
                                          <p:spTgt spid="54286"/>
                                        </p:tgtEl>
                                        <p:attrNameLst>
                                          <p:attrName>ppt_w</p:attrName>
                                        </p:attrNameLst>
                                      </p:cBhvr>
                                      <p:tavLst>
                                        <p:tav tm="0">
                                          <p:val>
                                            <p:strVal val="#ppt_w"/>
                                          </p:val>
                                        </p:tav>
                                        <p:tav tm="100000">
                                          <p:val>
                                            <p:strVal val="#ppt_w"/>
                                          </p:val>
                                        </p:tav>
                                      </p:tavLst>
                                    </p:anim>
                                    <p:anim calcmode="lin" valueType="num">
                                      <p:cBhvr>
                                        <p:cTn id="8" dur="2000" fill="hold"/>
                                        <p:tgtEl>
                                          <p:spTgt spid="5428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54286"/>
                                        </p:tgtEl>
                                        <p:attrNameLst>
                                          <p:attrName>ppt_x</p:attrName>
                                        </p:attrNameLst>
                                      </p:cBhvr>
                                      <p:tavLst>
                                        <p:tav tm="0">
                                          <p:val>
                                            <p:strVal val="#ppt_x-.4"/>
                                          </p:val>
                                        </p:tav>
                                        <p:tav tm="100000">
                                          <p:val>
                                            <p:strVal val="#ppt_x"/>
                                          </p:val>
                                        </p:tav>
                                      </p:tavLst>
                                    </p:anim>
                                    <p:anim calcmode="lin" valueType="num">
                                      <p:cBhvr>
                                        <p:cTn id="10" dur="2000" fill="hold"/>
                                        <p:tgtEl>
                                          <p:spTgt spid="5428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54287">
                                            <p:txEl>
                                              <p:pRg st="0" end="0"/>
                                            </p:txEl>
                                          </p:spTgt>
                                        </p:tgtEl>
                                        <p:attrNameLst>
                                          <p:attrName>style.visibility</p:attrName>
                                        </p:attrNameLst>
                                      </p:cBhvr>
                                      <p:to>
                                        <p:strVal val="visible"/>
                                      </p:to>
                                    </p:set>
                                    <p:animEffect transition="in" filter="fade">
                                      <p:cBhvr>
                                        <p:cTn id="15" dur="500">
                                          <p:stCondLst>
                                            <p:cond delay="0"/>
                                          </p:stCondLst>
                                        </p:cTn>
                                        <p:tgtEl>
                                          <p:spTgt spid="54287">
                                            <p:txEl>
                                              <p:pRg st="0" end="0"/>
                                            </p:txEl>
                                          </p:spTgt>
                                        </p:tgtEl>
                                      </p:cBhvr>
                                    </p:animEffect>
                                    <p:anim calcmode="lin" valueType="num">
                                      <p:cBhvr>
                                        <p:cTn id="16" dur="500" fill="hold">
                                          <p:stCondLst>
                                            <p:cond delay="0"/>
                                          </p:stCondLst>
                                        </p:cTn>
                                        <p:tgtEl>
                                          <p:spTgt spid="54287">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54287">
                                            <p:txEl>
                                              <p:pRg st="0" end="0"/>
                                            </p:txEl>
                                          </p:spTgt>
                                        </p:tgtEl>
                                        <p:attrNameLst>
                                          <p:attrName>ppt_y</p:attrName>
                                        </p:attrNameLst>
                                      </p:cBhvr>
                                      <p:tavLst>
                                        <p:tav tm="0">
                                          <p:val>
                                            <p:strVal val="#ppt_y"/>
                                          </p:val>
                                        </p:tav>
                                        <p:tav tm="100000">
                                          <p:val>
                                            <p:strVal val="#ppt_y"/>
                                          </p:val>
                                        </p:tav>
                                      </p:tavLst>
                                    </p:anim>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54287">
                                            <p:txEl>
                                              <p:pRg st="1" end="1"/>
                                            </p:txEl>
                                          </p:spTgt>
                                        </p:tgtEl>
                                        <p:attrNameLst>
                                          <p:attrName>style.visibility</p:attrName>
                                        </p:attrNameLst>
                                      </p:cBhvr>
                                      <p:to>
                                        <p:strVal val="visible"/>
                                      </p:to>
                                    </p:set>
                                    <p:animEffect transition="in" filter="fade">
                                      <p:cBhvr>
                                        <p:cTn id="20" dur="500">
                                          <p:stCondLst>
                                            <p:cond delay="0"/>
                                          </p:stCondLst>
                                        </p:cTn>
                                        <p:tgtEl>
                                          <p:spTgt spid="54287">
                                            <p:txEl>
                                              <p:pRg st="1" end="1"/>
                                            </p:txEl>
                                          </p:spTgt>
                                        </p:tgtEl>
                                      </p:cBhvr>
                                    </p:animEffect>
                                    <p:anim calcmode="lin" valueType="num">
                                      <p:cBhvr>
                                        <p:cTn id="21" dur="500" fill="hold">
                                          <p:stCondLst>
                                            <p:cond delay="0"/>
                                          </p:stCondLst>
                                        </p:cTn>
                                        <p:tgtEl>
                                          <p:spTgt spid="54287">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54287">
                                            <p:txEl>
                                              <p:pRg st="1" end="1"/>
                                            </p:txEl>
                                          </p:spTgt>
                                        </p:tgtEl>
                                        <p:attrNameLst>
                                          <p:attrName>ppt_y</p:attrName>
                                        </p:attrNameLst>
                                      </p:cBhvr>
                                      <p:tavLst>
                                        <p:tav tm="0">
                                          <p:val>
                                            <p:strVal val="#ppt_y"/>
                                          </p:val>
                                        </p:tav>
                                        <p:tav tm="100000">
                                          <p:val>
                                            <p:strVal val="#ppt_y"/>
                                          </p:val>
                                        </p:tav>
                                      </p:tavLst>
                                    </p:anim>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54287">
                                            <p:txEl>
                                              <p:pRg st="2" end="2"/>
                                            </p:txEl>
                                          </p:spTgt>
                                        </p:tgtEl>
                                        <p:attrNameLst>
                                          <p:attrName>style.visibility</p:attrName>
                                        </p:attrNameLst>
                                      </p:cBhvr>
                                      <p:to>
                                        <p:strVal val="visible"/>
                                      </p:to>
                                    </p:set>
                                    <p:animEffect transition="in" filter="fade">
                                      <p:cBhvr>
                                        <p:cTn id="25" dur="500">
                                          <p:stCondLst>
                                            <p:cond delay="0"/>
                                          </p:stCondLst>
                                        </p:cTn>
                                        <p:tgtEl>
                                          <p:spTgt spid="54287">
                                            <p:txEl>
                                              <p:pRg st="2" end="2"/>
                                            </p:txEl>
                                          </p:spTgt>
                                        </p:tgtEl>
                                      </p:cBhvr>
                                    </p:animEffect>
                                    <p:anim calcmode="lin" valueType="num">
                                      <p:cBhvr>
                                        <p:cTn id="26" dur="500" fill="hold">
                                          <p:stCondLst>
                                            <p:cond delay="0"/>
                                          </p:stCondLst>
                                        </p:cTn>
                                        <p:tgtEl>
                                          <p:spTgt spid="54287">
                                            <p:txEl>
                                              <p:pRg st="2" end="2"/>
                                            </p:txEl>
                                          </p:spTgt>
                                        </p:tgtEl>
                                        <p:attrNameLst>
                                          <p:attrName>ppt_x</p:attrName>
                                        </p:attrNameLst>
                                      </p:cBhvr>
                                      <p:tavLst>
                                        <p:tav tm="0">
                                          <p:val>
                                            <p:strVal val="#ppt_x-.1"/>
                                          </p:val>
                                        </p:tav>
                                        <p:tav tm="100000">
                                          <p:val>
                                            <p:strVal val="#ppt_x"/>
                                          </p:val>
                                        </p:tav>
                                      </p:tavLst>
                                    </p:anim>
                                    <p:anim calcmode="lin" valueType="num">
                                      <p:cBhvr>
                                        <p:cTn id="27" dur="500" fill="hold">
                                          <p:stCondLst>
                                            <p:cond delay="0"/>
                                          </p:stCondLst>
                                        </p:cTn>
                                        <p:tgtEl>
                                          <p:spTgt spid="54287">
                                            <p:txEl>
                                              <p:pRg st="2" end="2"/>
                                            </p:txEl>
                                          </p:spTgt>
                                        </p:tgtEl>
                                        <p:attrNameLst>
                                          <p:attrName>ppt_y</p:attrName>
                                        </p:attrNameLst>
                                      </p:cBhvr>
                                      <p:tavLst>
                                        <p:tav tm="0">
                                          <p:val>
                                            <p:strVal val="#ppt_y"/>
                                          </p:val>
                                        </p:tav>
                                        <p:tav tm="100000">
                                          <p:val>
                                            <p:strVal val="#ppt_y"/>
                                          </p:val>
                                        </p:tav>
                                      </p:tavLst>
                                    </p:anim>
                                  </p:childTnLst>
                                </p:cTn>
                              </p:par>
                              <p:par>
                                <p:cTn id="28" presetID="40" presetClass="entr" presetSubtype="0" fill="hold" grpId="0" nodeType="withEffect">
                                  <p:stCondLst>
                                    <p:cond delay="0"/>
                                  </p:stCondLst>
                                  <p:iterate type="lt">
                                    <p:tmPct val="10000"/>
                                  </p:iterate>
                                  <p:childTnLst>
                                    <p:set>
                                      <p:cBhvr>
                                        <p:cTn id="29" dur="1" fill="hold">
                                          <p:stCondLst>
                                            <p:cond delay="0"/>
                                          </p:stCondLst>
                                        </p:cTn>
                                        <p:tgtEl>
                                          <p:spTgt spid="54287">
                                            <p:txEl>
                                              <p:pRg st="3" end="3"/>
                                            </p:txEl>
                                          </p:spTgt>
                                        </p:tgtEl>
                                        <p:attrNameLst>
                                          <p:attrName>style.visibility</p:attrName>
                                        </p:attrNameLst>
                                      </p:cBhvr>
                                      <p:to>
                                        <p:strVal val="visible"/>
                                      </p:to>
                                    </p:set>
                                    <p:animEffect transition="in" filter="fade">
                                      <p:cBhvr>
                                        <p:cTn id="30" dur="500">
                                          <p:stCondLst>
                                            <p:cond delay="0"/>
                                          </p:stCondLst>
                                        </p:cTn>
                                        <p:tgtEl>
                                          <p:spTgt spid="54287">
                                            <p:txEl>
                                              <p:pRg st="3" end="3"/>
                                            </p:txEl>
                                          </p:spTgt>
                                        </p:tgtEl>
                                      </p:cBhvr>
                                    </p:animEffect>
                                    <p:anim calcmode="lin" valueType="num">
                                      <p:cBhvr>
                                        <p:cTn id="31" dur="500" fill="hold">
                                          <p:stCondLst>
                                            <p:cond delay="0"/>
                                          </p:stCondLst>
                                        </p:cTn>
                                        <p:tgtEl>
                                          <p:spTgt spid="54287">
                                            <p:txEl>
                                              <p:pRg st="3" end="3"/>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54287">
                                            <p:txEl>
                                              <p:pRg st="3" end="3"/>
                                            </p:txEl>
                                          </p:spTgt>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54287">
                                            <p:txEl>
                                              <p:pRg st="4" end="4"/>
                                            </p:txEl>
                                          </p:spTgt>
                                        </p:tgtEl>
                                        <p:attrNameLst>
                                          <p:attrName>style.visibility</p:attrName>
                                        </p:attrNameLst>
                                      </p:cBhvr>
                                      <p:to>
                                        <p:strVal val="visible"/>
                                      </p:to>
                                    </p:set>
                                    <p:animEffect transition="in" filter="fade">
                                      <p:cBhvr>
                                        <p:cTn id="35" dur="500">
                                          <p:stCondLst>
                                            <p:cond delay="0"/>
                                          </p:stCondLst>
                                        </p:cTn>
                                        <p:tgtEl>
                                          <p:spTgt spid="54287">
                                            <p:txEl>
                                              <p:pRg st="4" end="4"/>
                                            </p:txEl>
                                          </p:spTgt>
                                        </p:tgtEl>
                                      </p:cBhvr>
                                    </p:animEffect>
                                    <p:anim calcmode="lin" valueType="num">
                                      <p:cBhvr>
                                        <p:cTn id="36" dur="500" fill="hold">
                                          <p:stCondLst>
                                            <p:cond delay="0"/>
                                          </p:stCondLst>
                                        </p:cTn>
                                        <p:tgtEl>
                                          <p:spTgt spid="54287">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542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6" grpId="0"/>
      <p:bldP spid="54287"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54287"/>
                        </p:tgtEl>
                        <p:attrNameLst>
                          <p:attrName>style.visibility</p:attrName>
                        </p:attrNameLst>
                      </p:cBhvr>
                      <p:to>
                        <p:strVal val="visible"/>
                      </p:to>
                    </p:set>
                    <p:animEffect transition="in" filter="fade">
                      <p:cBhvr>
                        <p:cTn dur="500">
                          <p:stCondLst>
                            <p:cond delay="0"/>
                          </p:stCondLst>
                        </p:cTn>
                        <p:tgtEl>
                          <p:spTgt spid="54287"/>
                        </p:tgtEl>
                      </p:cBhvr>
                    </p:animEffect>
                    <p:anim calcmode="lin" valueType="num">
                      <p:cBhvr>
                        <p:cTn dur="500" fill="hold">
                          <p:stCondLst>
                            <p:cond delay="0"/>
                          </p:stCondLst>
                        </p:cTn>
                        <p:tgtEl>
                          <p:spTgt spid="5428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4287"/>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54287"/>
                        </p:tgtEl>
                        <p:attrNameLst>
                          <p:attrName>style.visibility</p:attrName>
                        </p:attrNameLst>
                      </p:cBhvr>
                      <p:to>
                        <p:strVal val="visible"/>
                      </p:to>
                    </p:set>
                    <p:animEffect transition="in" filter="fade">
                      <p:cBhvr>
                        <p:cTn dur="500">
                          <p:stCondLst>
                            <p:cond delay="0"/>
                          </p:stCondLst>
                        </p:cTn>
                        <p:tgtEl>
                          <p:spTgt spid="54287"/>
                        </p:tgtEl>
                      </p:cBhvr>
                    </p:animEffect>
                    <p:anim calcmode="lin" valueType="num">
                      <p:cBhvr>
                        <p:cTn dur="500" fill="hold">
                          <p:stCondLst>
                            <p:cond delay="0"/>
                          </p:stCondLst>
                        </p:cTn>
                        <p:tgtEl>
                          <p:spTgt spid="5428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4287"/>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54287"/>
                        </p:tgtEl>
                        <p:attrNameLst>
                          <p:attrName>style.visibility</p:attrName>
                        </p:attrNameLst>
                      </p:cBhvr>
                      <p:to>
                        <p:strVal val="visible"/>
                      </p:to>
                    </p:set>
                    <p:animEffect transition="in" filter="fade">
                      <p:cBhvr>
                        <p:cTn dur="500">
                          <p:stCondLst>
                            <p:cond delay="0"/>
                          </p:stCondLst>
                        </p:cTn>
                        <p:tgtEl>
                          <p:spTgt spid="54287"/>
                        </p:tgtEl>
                      </p:cBhvr>
                    </p:animEffect>
                    <p:anim calcmode="lin" valueType="num">
                      <p:cBhvr>
                        <p:cTn dur="500" fill="hold">
                          <p:stCondLst>
                            <p:cond delay="0"/>
                          </p:stCondLst>
                        </p:cTn>
                        <p:tgtEl>
                          <p:spTgt spid="5428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4287"/>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54287"/>
                        </p:tgtEl>
                        <p:attrNameLst>
                          <p:attrName>style.visibility</p:attrName>
                        </p:attrNameLst>
                      </p:cBhvr>
                      <p:to>
                        <p:strVal val="visible"/>
                      </p:to>
                    </p:set>
                    <p:animEffect transition="in" filter="fade">
                      <p:cBhvr>
                        <p:cTn dur="500">
                          <p:stCondLst>
                            <p:cond delay="0"/>
                          </p:stCondLst>
                        </p:cTn>
                        <p:tgtEl>
                          <p:spTgt spid="54287"/>
                        </p:tgtEl>
                      </p:cBhvr>
                    </p:animEffect>
                    <p:anim calcmode="lin" valueType="num">
                      <p:cBhvr>
                        <p:cTn dur="500" fill="hold">
                          <p:stCondLst>
                            <p:cond delay="0"/>
                          </p:stCondLst>
                        </p:cTn>
                        <p:tgtEl>
                          <p:spTgt spid="5428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4287"/>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54287"/>
                        </p:tgtEl>
                        <p:attrNameLst>
                          <p:attrName>style.visibility</p:attrName>
                        </p:attrNameLst>
                      </p:cBhvr>
                      <p:to>
                        <p:strVal val="visible"/>
                      </p:to>
                    </p:set>
                    <p:animEffect transition="in" filter="fade">
                      <p:cBhvr>
                        <p:cTn dur="500">
                          <p:stCondLst>
                            <p:cond delay="0"/>
                          </p:stCondLst>
                        </p:cTn>
                        <p:tgtEl>
                          <p:spTgt spid="54287"/>
                        </p:tgtEl>
                      </p:cBhvr>
                    </p:animEffect>
                    <p:anim calcmode="lin" valueType="num">
                      <p:cBhvr>
                        <p:cTn dur="500" fill="hold">
                          <p:stCondLst>
                            <p:cond delay="0"/>
                          </p:stCondLst>
                        </p:cTn>
                        <p:tgtEl>
                          <p:spTgt spid="54287"/>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54287"/>
                        </p:tgtEl>
                        <p:attrNameLst>
                          <p:attrName>ppt_y</p:attrName>
                        </p:attrNameLst>
                      </p:cBhvr>
                      <p:tavLst>
                        <p:tav tm="0">
                          <p:val>
                            <p:strVal val="#ppt_y"/>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3800475" y="1789113"/>
            <a:ext cx="5340350" cy="5056187"/>
            <a:chOff x="2394" y="1127"/>
            <a:chExt cx="3364" cy="3185"/>
          </a:xfrm>
        </p:grpSpPr>
        <p:sp>
          <p:nvSpPr>
            <p:cNvPr id="5734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5734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ru-RU"/>
            </a:p>
          </p:txBody>
        </p:sp>
        <p:sp>
          <p:nvSpPr>
            <p:cNvPr id="5734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5735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5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5735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5735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5735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5735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5735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5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5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ru-RU"/>
            </a:p>
          </p:txBody>
        </p:sp>
        <p:sp>
          <p:nvSpPr>
            <p:cNvPr id="5735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ru-RU"/>
            </a:p>
          </p:txBody>
        </p:sp>
        <p:sp>
          <p:nvSpPr>
            <p:cNvPr id="5736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6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6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6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6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6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6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6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ru-RU"/>
            </a:p>
          </p:txBody>
        </p:sp>
        <p:sp>
          <p:nvSpPr>
            <p:cNvPr id="5736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6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7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7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ru-RU"/>
            </a:p>
          </p:txBody>
        </p:sp>
        <p:sp>
          <p:nvSpPr>
            <p:cNvPr id="5737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ru-RU"/>
            </a:p>
          </p:txBody>
        </p:sp>
        <p:sp>
          <p:nvSpPr>
            <p:cNvPr id="5737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ru-RU"/>
            </a:p>
          </p:txBody>
        </p:sp>
        <p:sp>
          <p:nvSpPr>
            <p:cNvPr id="5737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7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ru-RU"/>
            </a:p>
          </p:txBody>
        </p:sp>
        <p:sp>
          <p:nvSpPr>
            <p:cNvPr id="5737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ru-RU"/>
            </a:p>
          </p:txBody>
        </p:sp>
        <p:sp>
          <p:nvSpPr>
            <p:cNvPr id="5737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ru-RU"/>
            </a:p>
          </p:txBody>
        </p:sp>
        <p:sp>
          <p:nvSpPr>
            <p:cNvPr id="5737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ru-RU"/>
            </a:p>
          </p:txBody>
        </p:sp>
        <p:sp>
          <p:nvSpPr>
            <p:cNvPr id="5737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ru-RU"/>
            </a:p>
          </p:txBody>
        </p:sp>
        <p:sp>
          <p:nvSpPr>
            <p:cNvPr id="5738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ru-RU"/>
            </a:p>
          </p:txBody>
        </p:sp>
      </p:grpSp>
      <p:sp>
        <p:nvSpPr>
          <p:cNvPr id="57381"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7382"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7383"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ru-RU"/>
          </a:p>
        </p:txBody>
      </p:sp>
      <p:sp>
        <p:nvSpPr>
          <p:cNvPr id="57384"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ru-RU"/>
          </a:p>
        </p:txBody>
      </p:sp>
      <p:sp>
        <p:nvSpPr>
          <p:cNvPr id="57385"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3C1B0A57-7545-4025-B7A6-892364D29185}"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4318"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ransition>
    <p:sndAc>
      <p:stSnd>
        <p:snd r:embed="rId1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57381"/>
                                        </p:tgtEl>
                                        <p:attrNameLst>
                                          <p:attrName>style.visibility</p:attrName>
                                        </p:attrNameLst>
                                      </p:cBhvr>
                                      <p:to>
                                        <p:strVal val="visible"/>
                                      </p:to>
                                    </p:set>
                                    <p:anim calcmode="lin" valueType="num">
                                      <p:cBhvr>
                                        <p:cTn id="7" dur="15000" fill="hold"/>
                                        <p:tgtEl>
                                          <p:spTgt spid="57381"/>
                                        </p:tgtEl>
                                        <p:attrNameLst>
                                          <p:attrName>ppt_x</p:attrName>
                                        </p:attrNameLst>
                                      </p:cBhvr>
                                      <p:tavLst>
                                        <p:tav tm="0">
                                          <p:val>
                                            <p:strVal val="#ppt_x"/>
                                          </p:val>
                                        </p:tav>
                                        <p:tav tm="100000">
                                          <p:val>
                                            <p:strVal val="#ppt_x"/>
                                          </p:val>
                                        </p:tav>
                                      </p:tavLst>
                                    </p:anim>
                                    <p:anim calcmode="lin" valueType="num">
                                      <p:cBhvr>
                                        <p:cTn id="8" dur="15000" fill="hold"/>
                                        <p:tgtEl>
                                          <p:spTgt spid="57381"/>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57382">
                                            <p:txEl>
                                              <p:pRg st="0" end="0"/>
                                            </p:txEl>
                                          </p:spTgt>
                                        </p:tgtEl>
                                        <p:attrNameLst>
                                          <p:attrName>style.visibility</p:attrName>
                                        </p:attrNameLst>
                                      </p:cBhvr>
                                      <p:to>
                                        <p:strVal val="visible"/>
                                      </p:to>
                                    </p:set>
                                    <p:anim calcmode="lin" valueType="num">
                                      <p:cBhvr>
                                        <p:cTn id="11" dur="15000" fill="hold"/>
                                        <p:tgtEl>
                                          <p:spTgt spid="57382">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57382">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57382">
                                            <p:txEl>
                                              <p:pRg st="1" end="1"/>
                                            </p:txEl>
                                          </p:spTgt>
                                        </p:tgtEl>
                                        <p:attrNameLst>
                                          <p:attrName>style.visibility</p:attrName>
                                        </p:attrNameLst>
                                      </p:cBhvr>
                                      <p:to>
                                        <p:strVal val="visible"/>
                                      </p:to>
                                    </p:set>
                                    <p:anim calcmode="lin" valueType="num">
                                      <p:cBhvr>
                                        <p:cTn id="15" dur="15000" fill="hold"/>
                                        <p:tgtEl>
                                          <p:spTgt spid="57382">
                                            <p:txEl>
                                              <p:pRg st="1" end="1"/>
                                            </p:txEl>
                                          </p:spTgt>
                                        </p:tgtEl>
                                        <p:attrNameLst>
                                          <p:attrName>ppt_x</p:attrName>
                                        </p:attrNameLst>
                                      </p:cBhvr>
                                      <p:tavLst>
                                        <p:tav tm="0">
                                          <p:val>
                                            <p:strVal val="#ppt_x"/>
                                          </p:val>
                                        </p:tav>
                                        <p:tav tm="100000">
                                          <p:val>
                                            <p:strVal val="#ppt_x"/>
                                          </p:val>
                                        </p:tav>
                                      </p:tavLst>
                                    </p:anim>
                                    <p:anim calcmode="lin" valueType="num">
                                      <p:cBhvr>
                                        <p:cTn id="16" dur="15000" fill="hold"/>
                                        <p:tgtEl>
                                          <p:spTgt spid="57382">
                                            <p:txEl>
                                              <p:pRg st="1" end="1"/>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57382">
                                            <p:txEl>
                                              <p:pRg st="2" end="2"/>
                                            </p:txEl>
                                          </p:spTgt>
                                        </p:tgtEl>
                                        <p:attrNameLst>
                                          <p:attrName>style.visibility</p:attrName>
                                        </p:attrNameLst>
                                      </p:cBhvr>
                                      <p:to>
                                        <p:strVal val="visible"/>
                                      </p:to>
                                    </p:set>
                                    <p:anim calcmode="lin" valueType="num">
                                      <p:cBhvr>
                                        <p:cTn id="19" dur="15000" fill="hold"/>
                                        <p:tgtEl>
                                          <p:spTgt spid="57382">
                                            <p:txEl>
                                              <p:pRg st="2" end="2"/>
                                            </p:txEl>
                                          </p:spTgt>
                                        </p:tgtEl>
                                        <p:attrNameLst>
                                          <p:attrName>ppt_x</p:attrName>
                                        </p:attrNameLst>
                                      </p:cBhvr>
                                      <p:tavLst>
                                        <p:tav tm="0">
                                          <p:val>
                                            <p:strVal val="#ppt_x"/>
                                          </p:val>
                                        </p:tav>
                                        <p:tav tm="100000">
                                          <p:val>
                                            <p:strVal val="#ppt_x"/>
                                          </p:val>
                                        </p:tav>
                                      </p:tavLst>
                                    </p:anim>
                                    <p:anim calcmode="lin" valueType="num">
                                      <p:cBhvr>
                                        <p:cTn id="20" dur="15000" fill="hold"/>
                                        <p:tgtEl>
                                          <p:spTgt spid="57382">
                                            <p:txEl>
                                              <p:pRg st="2" end="2"/>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57382">
                                            <p:txEl>
                                              <p:pRg st="3" end="3"/>
                                            </p:txEl>
                                          </p:spTgt>
                                        </p:tgtEl>
                                        <p:attrNameLst>
                                          <p:attrName>style.visibility</p:attrName>
                                        </p:attrNameLst>
                                      </p:cBhvr>
                                      <p:to>
                                        <p:strVal val="visible"/>
                                      </p:to>
                                    </p:set>
                                    <p:anim calcmode="lin" valueType="num">
                                      <p:cBhvr>
                                        <p:cTn id="23" dur="15000" fill="hold"/>
                                        <p:tgtEl>
                                          <p:spTgt spid="57382">
                                            <p:txEl>
                                              <p:pRg st="3" end="3"/>
                                            </p:txEl>
                                          </p:spTgt>
                                        </p:tgtEl>
                                        <p:attrNameLst>
                                          <p:attrName>ppt_x</p:attrName>
                                        </p:attrNameLst>
                                      </p:cBhvr>
                                      <p:tavLst>
                                        <p:tav tm="0">
                                          <p:val>
                                            <p:strVal val="#ppt_x"/>
                                          </p:val>
                                        </p:tav>
                                        <p:tav tm="100000">
                                          <p:val>
                                            <p:strVal val="#ppt_x"/>
                                          </p:val>
                                        </p:tav>
                                      </p:tavLst>
                                    </p:anim>
                                    <p:anim calcmode="lin" valueType="num">
                                      <p:cBhvr>
                                        <p:cTn id="24" dur="15000" fill="hold"/>
                                        <p:tgtEl>
                                          <p:spTgt spid="57382">
                                            <p:txEl>
                                              <p:pRg st="3" end="3"/>
                                            </p:txEl>
                                          </p:spTgt>
                                        </p:tgtEl>
                                        <p:attrNameLst>
                                          <p:attrName>ppt_y</p:attrName>
                                        </p:attrNameLst>
                                      </p:cBhvr>
                                      <p:tavLst>
                                        <p:tav tm="0">
                                          <p:val>
                                            <p:strVal val="#ppt_y+1"/>
                                          </p:val>
                                        </p:tav>
                                        <p:tav tm="100000">
                                          <p:val>
                                            <p:strVal val="#ppt_y-1"/>
                                          </p:val>
                                        </p:tav>
                                      </p:tavLst>
                                    </p:anim>
                                  </p:childTnLst>
                                </p:cTn>
                              </p:par>
                              <p:par>
                                <p:cTn id="25" presetID="28" presetClass="entr" presetSubtype="0" fill="hold" grpId="0" nodeType="withEffect">
                                  <p:stCondLst>
                                    <p:cond delay="0"/>
                                  </p:stCondLst>
                                  <p:childTnLst>
                                    <p:set>
                                      <p:cBhvr>
                                        <p:cTn id="26" dur="1" fill="hold">
                                          <p:stCondLst>
                                            <p:cond delay="0"/>
                                          </p:stCondLst>
                                        </p:cTn>
                                        <p:tgtEl>
                                          <p:spTgt spid="57382">
                                            <p:txEl>
                                              <p:pRg st="4" end="4"/>
                                            </p:txEl>
                                          </p:spTgt>
                                        </p:tgtEl>
                                        <p:attrNameLst>
                                          <p:attrName>style.visibility</p:attrName>
                                        </p:attrNameLst>
                                      </p:cBhvr>
                                      <p:to>
                                        <p:strVal val="visible"/>
                                      </p:to>
                                    </p:set>
                                    <p:anim calcmode="lin" valueType="num">
                                      <p:cBhvr>
                                        <p:cTn id="27" dur="15000" fill="hold"/>
                                        <p:tgtEl>
                                          <p:spTgt spid="57382">
                                            <p:txEl>
                                              <p:pRg st="4" end="4"/>
                                            </p:txEl>
                                          </p:spTgt>
                                        </p:tgtEl>
                                        <p:attrNameLst>
                                          <p:attrName>ppt_x</p:attrName>
                                        </p:attrNameLst>
                                      </p:cBhvr>
                                      <p:tavLst>
                                        <p:tav tm="0">
                                          <p:val>
                                            <p:strVal val="#ppt_x"/>
                                          </p:val>
                                        </p:tav>
                                        <p:tav tm="100000">
                                          <p:val>
                                            <p:strVal val="#ppt_x"/>
                                          </p:val>
                                        </p:tav>
                                      </p:tavLst>
                                    </p:anim>
                                    <p:anim calcmode="lin" valueType="num">
                                      <p:cBhvr>
                                        <p:cTn id="28" dur="15000" fill="hold"/>
                                        <p:tgtEl>
                                          <p:spTgt spid="57382">
                                            <p:txEl>
                                              <p:pRg st="4" end="4"/>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81" grpId="0"/>
      <p:bldP spid="57382" grpId="0" build="allAtOnce">
        <p:tmplLst>
          <p:tmpl lvl="1">
            <p:tnLst>
              <p:par>
                <p:cTn presetID="28" presetClass="entr" presetSubtype="0" fill="hold" nodeType="withEffect">
                  <p:stCondLst>
                    <p:cond delay="0"/>
                  </p:stCondLst>
                  <p:childTnLst>
                    <p:set>
                      <p:cBhvr>
                        <p:cTn dur="1" fill="hold">
                          <p:stCondLst>
                            <p:cond delay="0"/>
                          </p:stCondLst>
                        </p:cTn>
                        <p:tgtEl>
                          <p:spTgt spid="57382"/>
                        </p:tgtEl>
                        <p:attrNameLst>
                          <p:attrName>style.visibility</p:attrName>
                        </p:attrNameLst>
                      </p:cBhvr>
                      <p:to>
                        <p:strVal val="visible"/>
                      </p:to>
                    </p:set>
                    <p:anim calcmode="lin" valueType="num">
                      <p:cBhvr>
                        <p:cTn dur="15000" fill="hold"/>
                        <p:tgtEl>
                          <p:spTgt spid="57382"/>
                        </p:tgtEl>
                        <p:attrNameLst>
                          <p:attrName>ppt_x</p:attrName>
                        </p:attrNameLst>
                      </p:cBhvr>
                      <p:tavLst>
                        <p:tav tm="0">
                          <p:val>
                            <p:strVal val="#ppt_x"/>
                          </p:val>
                        </p:tav>
                        <p:tav tm="100000">
                          <p:val>
                            <p:strVal val="#ppt_x"/>
                          </p:val>
                        </p:tav>
                      </p:tavLst>
                    </p:anim>
                    <p:anim calcmode="lin" valueType="num">
                      <p:cBhvr>
                        <p:cTn dur="15000" fill="hold"/>
                        <p:tgtEl>
                          <p:spTgt spid="57382"/>
                        </p:tgtEl>
                        <p:attrNameLst>
                          <p:attrName>ppt_y</p:attrName>
                        </p:attrNameLst>
                      </p:cBhvr>
                      <p:tavLst>
                        <p:tav tm="0">
                          <p:val>
                            <p:strVal val="#ppt_y+1"/>
                          </p:val>
                        </p:tav>
                        <p:tav tm="100000">
                          <p:val>
                            <p:strVal val="#ppt_y-1"/>
                          </p:val>
                        </p:tav>
                      </p:tavLst>
                    </p:anim>
                  </p:childTnLst>
                </p:cTn>
              </p:par>
            </p:tnLst>
          </p:tmpl>
          <p:tmpl lvl="2">
            <p:tnLst>
              <p:par>
                <p:cTn presetID="28" presetClass="entr" presetSubtype="0" fill="hold" nodeType="withEffect">
                  <p:stCondLst>
                    <p:cond delay="0"/>
                  </p:stCondLst>
                  <p:childTnLst>
                    <p:set>
                      <p:cBhvr>
                        <p:cTn dur="1" fill="hold">
                          <p:stCondLst>
                            <p:cond delay="0"/>
                          </p:stCondLst>
                        </p:cTn>
                        <p:tgtEl>
                          <p:spTgt spid="57382"/>
                        </p:tgtEl>
                        <p:attrNameLst>
                          <p:attrName>style.visibility</p:attrName>
                        </p:attrNameLst>
                      </p:cBhvr>
                      <p:to>
                        <p:strVal val="visible"/>
                      </p:to>
                    </p:set>
                    <p:anim calcmode="lin" valueType="num">
                      <p:cBhvr>
                        <p:cTn dur="15000" fill="hold"/>
                        <p:tgtEl>
                          <p:spTgt spid="57382"/>
                        </p:tgtEl>
                        <p:attrNameLst>
                          <p:attrName>ppt_x</p:attrName>
                        </p:attrNameLst>
                      </p:cBhvr>
                      <p:tavLst>
                        <p:tav tm="0">
                          <p:val>
                            <p:strVal val="#ppt_x"/>
                          </p:val>
                        </p:tav>
                        <p:tav tm="100000">
                          <p:val>
                            <p:strVal val="#ppt_x"/>
                          </p:val>
                        </p:tav>
                      </p:tavLst>
                    </p:anim>
                    <p:anim calcmode="lin" valueType="num">
                      <p:cBhvr>
                        <p:cTn dur="15000" fill="hold"/>
                        <p:tgtEl>
                          <p:spTgt spid="57382"/>
                        </p:tgtEl>
                        <p:attrNameLst>
                          <p:attrName>ppt_y</p:attrName>
                        </p:attrNameLst>
                      </p:cBhvr>
                      <p:tavLst>
                        <p:tav tm="0">
                          <p:val>
                            <p:strVal val="#ppt_y+1"/>
                          </p:val>
                        </p:tav>
                        <p:tav tm="100000">
                          <p:val>
                            <p:strVal val="#ppt_y-1"/>
                          </p:val>
                        </p:tav>
                      </p:tavLst>
                    </p:anim>
                  </p:childTnLst>
                </p:cTn>
              </p:par>
            </p:tnLst>
          </p:tmpl>
          <p:tmpl lvl="3">
            <p:tnLst>
              <p:par>
                <p:cTn presetID="28" presetClass="entr" presetSubtype="0" fill="hold" nodeType="withEffect">
                  <p:stCondLst>
                    <p:cond delay="0"/>
                  </p:stCondLst>
                  <p:childTnLst>
                    <p:set>
                      <p:cBhvr>
                        <p:cTn dur="1" fill="hold">
                          <p:stCondLst>
                            <p:cond delay="0"/>
                          </p:stCondLst>
                        </p:cTn>
                        <p:tgtEl>
                          <p:spTgt spid="57382"/>
                        </p:tgtEl>
                        <p:attrNameLst>
                          <p:attrName>style.visibility</p:attrName>
                        </p:attrNameLst>
                      </p:cBhvr>
                      <p:to>
                        <p:strVal val="visible"/>
                      </p:to>
                    </p:set>
                    <p:anim calcmode="lin" valueType="num">
                      <p:cBhvr>
                        <p:cTn dur="15000" fill="hold"/>
                        <p:tgtEl>
                          <p:spTgt spid="57382"/>
                        </p:tgtEl>
                        <p:attrNameLst>
                          <p:attrName>ppt_x</p:attrName>
                        </p:attrNameLst>
                      </p:cBhvr>
                      <p:tavLst>
                        <p:tav tm="0">
                          <p:val>
                            <p:strVal val="#ppt_x"/>
                          </p:val>
                        </p:tav>
                        <p:tav tm="100000">
                          <p:val>
                            <p:strVal val="#ppt_x"/>
                          </p:val>
                        </p:tav>
                      </p:tavLst>
                    </p:anim>
                    <p:anim calcmode="lin" valueType="num">
                      <p:cBhvr>
                        <p:cTn dur="15000" fill="hold"/>
                        <p:tgtEl>
                          <p:spTgt spid="57382"/>
                        </p:tgtEl>
                        <p:attrNameLst>
                          <p:attrName>ppt_y</p:attrName>
                        </p:attrNameLst>
                      </p:cBhvr>
                      <p:tavLst>
                        <p:tav tm="0">
                          <p:val>
                            <p:strVal val="#ppt_y+1"/>
                          </p:val>
                        </p:tav>
                        <p:tav tm="100000">
                          <p:val>
                            <p:strVal val="#ppt_y-1"/>
                          </p:val>
                        </p:tav>
                      </p:tavLst>
                    </p:anim>
                  </p:childTnLst>
                </p:cTn>
              </p:par>
            </p:tnLst>
          </p:tmpl>
          <p:tmpl lvl="4">
            <p:tnLst>
              <p:par>
                <p:cTn presetID="28" presetClass="entr" presetSubtype="0" fill="hold" nodeType="withEffect">
                  <p:stCondLst>
                    <p:cond delay="0"/>
                  </p:stCondLst>
                  <p:childTnLst>
                    <p:set>
                      <p:cBhvr>
                        <p:cTn dur="1" fill="hold">
                          <p:stCondLst>
                            <p:cond delay="0"/>
                          </p:stCondLst>
                        </p:cTn>
                        <p:tgtEl>
                          <p:spTgt spid="57382"/>
                        </p:tgtEl>
                        <p:attrNameLst>
                          <p:attrName>style.visibility</p:attrName>
                        </p:attrNameLst>
                      </p:cBhvr>
                      <p:to>
                        <p:strVal val="visible"/>
                      </p:to>
                    </p:set>
                    <p:anim calcmode="lin" valueType="num">
                      <p:cBhvr>
                        <p:cTn dur="15000" fill="hold"/>
                        <p:tgtEl>
                          <p:spTgt spid="57382"/>
                        </p:tgtEl>
                        <p:attrNameLst>
                          <p:attrName>ppt_x</p:attrName>
                        </p:attrNameLst>
                      </p:cBhvr>
                      <p:tavLst>
                        <p:tav tm="0">
                          <p:val>
                            <p:strVal val="#ppt_x"/>
                          </p:val>
                        </p:tav>
                        <p:tav tm="100000">
                          <p:val>
                            <p:strVal val="#ppt_x"/>
                          </p:val>
                        </p:tav>
                      </p:tavLst>
                    </p:anim>
                    <p:anim calcmode="lin" valueType="num">
                      <p:cBhvr>
                        <p:cTn dur="15000" fill="hold"/>
                        <p:tgtEl>
                          <p:spTgt spid="57382"/>
                        </p:tgtEl>
                        <p:attrNameLst>
                          <p:attrName>ppt_y</p:attrName>
                        </p:attrNameLst>
                      </p:cBhvr>
                      <p:tavLst>
                        <p:tav tm="0">
                          <p:val>
                            <p:strVal val="#ppt_y+1"/>
                          </p:val>
                        </p:tav>
                        <p:tav tm="100000">
                          <p:val>
                            <p:strVal val="#ppt_y-1"/>
                          </p:val>
                        </p:tav>
                      </p:tavLst>
                    </p:anim>
                  </p:childTnLst>
                </p:cTn>
              </p:par>
            </p:tnLst>
          </p:tmpl>
          <p:tmpl lvl="5">
            <p:tnLst>
              <p:par>
                <p:cTn presetID="28" presetClass="entr" presetSubtype="0" fill="hold" nodeType="withEffect">
                  <p:stCondLst>
                    <p:cond delay="0"/>
                  </p:stCondLst>
                  <p:childTnLst>
                    <p:set>
                      <p:cBhvr>
                        <p:cTn dur="1" fill="hold">
                          <p:stCondLst>
                            <p:cond delay="0"/>
                          </p:stCondLst>
                        </p:cTn>
                        <p:tgtEl>
                          <p:spTgt spid="57382"/>
                        </p:tgtEl>
                        <p:attrNameLst>
                          <p:attrName>style.visibility</p:attrName>
                        </p:attrNameLst>
                      </p:cBhvr>
                      <p:to>
                        <p:strVal val="visible"/>
                      </p:to>
                    </p:set>
                    <p:anim calcmode="lin" valueType="num">
                      <p:cBhvr>
                        <p:cTn dur="15000" fill="hold"/>
                        <p:tgtEl>
                          <p:spTgt spid="57382"/>
                        </p:tgtEl>
                        <p:attrNameLst>
                          <p:attrName>ppt_x</p:attrName>
                        </p:attrNameLst>
                      </p:cBhvr>
                      <p:tavLst>
                        <p:tav tm="0">
                          <p:val>
                            <p:strVal val="#ppt_x"/>
                          </p:val>
                        </p:tav>
                        <p:tav tm="100000">
                          <p:val>
                            <p:strVal val="#ppt_x"/>
                          </p:val>
                        </p:tav>
                      </p:tavLst>
                    </p:anim>
                    <p:anim calcmode="lin" valueType="num">
                      <p:cBhvr>
                        <p:cTn dur="15000" fill="hold"/>
                        <p:tgtEl>
                          <p:spTgt spid="57382"/>
                        </p:tgtEl>
                        <p:attrNameLst>
                          <p:attrName>ppt_y</p:attrName>
                        </p:attrNameLst>
                      </p:cBhvr>
                      <p:tavLst>
                        <p:tav tm="0">
                          <p:val>
                            <p:strVal val="#ppt_y+1"/>
                          </p:val>
                        </p:tav>
                        <p:tav tm="100000">
                          <p:val>
                            <p:strVal val="#ppt_y-1"/>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9140825" cy="6851650"/>
            <a:chOff x="0" y="0"/>
            <a:chExt cx="5758" cy="4316"/>
          </a:xfrm>
        </p:grpSpPr>
        <p:sp>
          <p:nvSpPr>
            <p:cNvPr id="60419"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20"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21"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22"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ru-RU"/>
            </a:p>
          </p:txBody>
        </p:sp>
        <p:sp>
          <p:nvSpPr>
            <p:cNvPr id="60423"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24"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25"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26"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27"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28"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ru-RU"/>
            </a:p>
          </p:txBody>
        </p:sp>
        <p:sp>
          <p:nvSpPr>
            <p:cNvPr id="60429"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ru-RU"/>
            </a:p>
          </p:txBody>
        </p:sp>
        <p:sp>
          <p:nvSpPr>
            <p:cNvPr id="60430"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ru-RU"/>
            </a:p>
          </p:txBody>
        </p:sp>
        <p:grpSp>
          <p:nvGrpSpPr>
            <p:cNvPr id="8212" name="Group 15"/>
            <p:cNvGrpSpPr>
              <a:grpSpLocks/>
            </p:cNvGrpSpPr>
            <p:nvPr/>
          </p:nvGrpSpPr>
          <p:grpSpPr bwMode="auto">
            <a:xfrm>
              <a:off x="192" y="2284"/>
              <a:ext cx="1254" cy="923"/>
              <a:chOff x="192" y="2284"/>
              <a:chExt cx="1254" cy="923"/>
            </a:xfrm>
          </p:grpSpPr>
          <p:sp>
            <p:nvSpPr>
              <p:cNvPr id="60432"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ru-RU"/>
              </a:p>
            </p:txBody>
          </p:sp>
          <p:sp>
            <p:nvSpPr>
              <p:cNvPr id="60433"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34"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ru-RU"/>
              </a:p>
            </p:txBody>
          </p:sp>
          <p:sp>
            <p:nvSpPr>
              <p:cNvPr id="60435"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36"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37"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38"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39"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40"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41"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42"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43"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44"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45"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46"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47"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48"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49"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50"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51"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0452"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ru-RU"/>
              </a:p>
            </p:txBody>
          </p:sp>
          <p:sp>
            <p:nvSpPr>
              <p:cNvPr id="60453"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ru-RU"/>
              </a:p>
            </p:txBody>
          </p:sp>
          <p:sp>
            <p:nvSpPr>
              <p:cNvPr id="60454"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ru-RU"/>
              </a:p>
            </p:txBody>
          </p:sp>
          <p:sp>
            <p:nvSpPr>
              <p:cNvPr id="60455"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ru-RU"/>
              </a:p>
            </p:txBody>
          </p:sp>
          <p:sp>
            <p:nvSpPr>
              <p:cNvPr id="60456"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ru-RU"/>
              </a:p>
            </p:txBody>
          </p:sp>
        </p:grpSp>
      </p:grpSp>
      <p:sp>
        <p:nvSpPr>
          <p:cNvPr id="60457"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60458"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0459"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pPr>
              <a:defRPr/>
            </a:pPr>
            <a:endParaRPr lang="ru-RU"/>
          </a:p>
        </p:txBody>
      </p:sp>
      <p:sp>
        <p:nvSpPr>
          <p:cNvPr id="60460"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pPr>
              <a:defRPr/>
            </a:pPr>
            <a:endParaRPr lang="ru-RU"/>
          </a:p>
        </p:txBody>
      </p:sp>
      <p:sp>
        <p:nvSpPr>
          <p:cNvPr id="60461"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pPr>
              <a:defRPr/>
            </a:pPr>
            <a:fld id="{A5944261-7BE2-44D1-834B-7B04E1DE2555}"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4319" r:id="rId1"/>
    <p:sldLayoutId id="2147484272" r:id="rId2"/>
    <p:sldLayoutId id="2147484273" r:id="rId3"/>
    <p:sldLayoutId id="2147484274" r:id="rId4"/>
    <p:sldLayoutId id="2147484275" r:id="rId5"/>
    <p:sldLayoutId id="2147484276" r:id="rId6"/>
    <p:sldLayoutId id="2147484277" r:id="rId7"/>
    <p:sldLayoutId id="2147484278" r:id="rId8"/>
    <p:sldLayoutId id="2147484279" r:id="rId9"/>
    <p:sldLayoutId id="2147484280" r:id="rId10"/>
    <p:sldLayoutId id="2147484281" r:id="rId11"/>
  </p:sldLayoutIdLst>
  <p:transition>
    <p:comb/>
    <p:sndAc>
      <p:stSnd>
        <p:snd r:embed="rId1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60457"/>
                                        </p:tgtEl>
                                        <p:attrNameLst>
                                          <p:attrName>style.visibility</p:attrName>
                                        </p:attrNameLst>
                                      </p:cBhvr>
                                      <p:to>
                                        <p:strVal val="visible"/>
                                      </p:to>
                                    </p:set>
                                    <p:animEffect transition="in" filter="fade">
                                      <p:cBhvr>
                                        <p:cTn id="7" dur="800" decel="100000"/>
                                        <p:tgtEl>
                                          <p:spTgt spid="60457"/>
                                        </p:tgtEl>
                                      </p:cBhvr>
                                    </p:animEffect>
                                    <p:anim calcmode="lin" valueType="num">
                                      <p:cBhvr>
                                        <p:cTn id="8" dur="800" decel="100000" fill="hold"/>
                                        <p:tgtEl>
                                          <p:spTgt spid="60457"/>
                                        </p:tgtEl>
                                        <p:attrNameLst>
                                          <p:attrName>style.rotation</p:attrName>
                                        </p:attrNameLst>
                                      </p:cBhvr>
                                      <p:tavLst>
                                        <p:tav tm="0">
                                          <p:val>
                                            <p:fltVal val="-90"/>
                                          </p:val>
                                        </p:tav>
                                        <p:tav tm="100000">
                                          <p:val>
                                            <p:fltVal val="0"/>
                                          </p:val>
                                        </p:tav>
                                      </p:tavLst>
                                    </p:anim>
                                    <p:anim calcmode="lin" valueType="num">
                                      <p:cBhvr>
                                        <p:cTn id="9" dur="800" decel="100000" fill="hold"/>
                                        <p:tgtEl>
                                          <p:spTgt spid="60457"/>
                                        </p:tgtEl>
                                        <p:attrNameLst>
                                          <p:attrName>ppt_x</p:attrName>
                                        </p:attrNameLst>
                                      </p:cBhvr>
                                      <p:tavLst>
                                        <p:tav tm="0">
                                          <p:val>
                                            <p:strVal val="#ppt_x+0.4"/>
                                          </p:val>
                                        </p:tav>
                                        <p:tav tm="100000">
                                          <p:val>
                                            <p:strVal val="#ppt_x-0.05"/>
                                          </p:val>
                                        </p:tav>
                                      </p:tavLst>
                                    </p:anim>
                                    <p:anim calcmode="lin" valueType="num">
                                      <p:cBhvr>
                                        <p:cTn id="10" dur="800" decel="100000" fill="hold"/>
                                        <p:tgtEl>
                                          <p:spTgt spid="6045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045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0457"/>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0458">
                                            <p:txEl>
                                              <p:pRg st="0" end="0"/>
                                            </p:txEl>
                                          </p:spTgt>
                                        </p:tgtEl>
                                        <p:attrNameLst>
                                          <p:attrName>style.visibility</p:attrName>
                                        </p:attrNameLst>
                                      </p:cBhvr>
                                      <p:to>
                                        <p:strVal val="visible"/>
                                      </p:to>
                                    </p:set>
                                    <p:animEffect transition="in" filter="fade">
                                      <p:cBhvr>
                                        <p:cTn id="17" dur="1000"/>
                                        <p:tgtEl>
                                          <p:spTgt spid="60458">
                                            <p:txEl>
                                              <p:pRg st="0" end="0"/>
                                            </p:txEl>
                                          </p:spTgt>
                                        </p:tgtEl>
                                      </p:cBhvr>
                                    </p:animEffect>
                                    <p:anim calcmode="lin" valueType="num">
                                      <p:cBhvr>
                                        <p:cTn id="18" dur="1000" fill="hold"/>
                                        <p:tgtEl>
                                          <p:spTgt spid="60458">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0458">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60458">
                                            <p:txEl>
                                              <p:pRg st="1" end="1"/>
                                            </p:txEl>
                                          </p:spTgt>
                                        </p:tgtEl>
                                        <p:attrNameLst>
                                          <p:attrName>style.visibility</p:attrName>
                                        </p:attrNameLst>
                                      </p:cBhvr>
                                      <p:to>
                                        <p:strVal val="visible"/>
                                      </p:to>
                                    </p:set>
                                    <p:animEffect transition="in" filter="fade">
                                      <p:cBhvr>
                                        <p:cTn id="22" dur="1000"/>
                                        <p:tgtEl>
                                          <p:spTgt spid="60458">
                                            <p:txEl>
                                              <p:pRg st="1" end="1"/>
                                            </p:txEl>
                                          </p:spTgt>
                                        </p:tgtEl>
                                      </p:cBhvr>
                                    </p:animEffect>
                                    <p:anim calcmode="lin" valueType="num">
                                      <p:cBhvr>
                                        <p:cTn id="23" dur="1000" fill="hold"/>
                                        <p:tgtEl>
                                          <p:spTgt spid="60458">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60458">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60458">
                                            <p:txEl>
                                              <p:pRg st="2" end="2"/>
                                            </p:txEl>
                                          </p:spTgt>
                                        </p:tgtEl>
                                        <p:attrNameLst>
                                          <p:attrName>style.visibility</p:attrName>
                                        </p:attrNameLst>
                                      </p:cBhvr>
                                      <p:to>
                                        <p:strVal val="visible"/>
                                      </p:to>
                                    </p:set>
                                    <p:animEffect transition="in" filter="fade">
                                      <p:cBhvr>
                                        <p:cTn id="27" dur="1000"/>
                                        <p:tgtEl>
                                          <p:spTgt spid="60458">
                                            <p:txEl>
                                              <p:pRg st="2" end="2"/>
                                            </p:txEl>
                                          </p:spTgt>
                                        </p:tgtEl>
                                      </p:cBhvr>
                                    </p:animEffect>
                                    <p:anim calcmode="lin" valueType="num">
                                      <p:cBhvr>
                                        <p:cTn id="28" dur="1000" fill="hold"/>
                                        <p:tgtEl>
                                          <p:spTgt spid="60458">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60458">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60458">
                                            <p:txEl>
                                              <p:pRg st="3" end="3"/>
                                            </p:txEl>
                                          </p:spTgt>
                                        </p:tgtEl>
                                        <p:attrNameLst>
                                          <p:attrName>style.visibility</p:attrName>
                                        </p:attrNameLst>
                                      </p:cBhvr>
                                      <p:to>
                                        <p:strVal val="visible"/>
                                      </p:to>
                                    </p:set>
                                    <p:animEffect transition="in" filter="fade">
                                      <p:cBhvr>
                                        <p:cTn id="32" dur="1000"/>
                                        <p:tgtEl>
                                          <p:spTgt spid="60458">
                                            <p:txEl>
                                              <p:pRg st="3" end="3"/>
                                            </p:txEl>
                                          </p:spTgt>
                                        </p:tgtEl>
                                      </p:cBhvr>
                                    </p:animEffect>
                                    <p:anim calcmode="lin" valueType="num">
                                      <p:cBhvr>
                                        <p:cTn id="33" dur="1000" fill="hold"/>
                                        <p:tgtEl>
                                          <p:spTgt spid="60458">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60458">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60458">
                                            <p:txEl>
                                              <p:pRg st="4" end="4"/>
                                            </p:txEl>
                                          </p:spTgt>
                                        </p:tgtEl>
                                        <p:attrNameLst>
                                          <p:attrName>style.visibility</p:attrName>
                                        </p:attrNameLst>
                                      </p:cBhvr>
                                      <p:to>
                                        <p:strVal val="visible"/>
                                      </p:to>
                                    </p:set>
                                    <p:animEffect transition="in" filter="fade">
                                      <p:cBhvr>
                                        <p:cTn id="37" dur="1000"/>
                                        <p:tgtEl>
                                          <p:spTgt spid="60458">
                                            <p:txEl>
                                              <p:pRg st="4" end="4"/>
                                            </p:txEl>
                                          </p:spTgt>
                                        </p:tgtEl>
                                      </p:cBhvr>
                                    </p:animEffect>
                                    <p:anim calcmode="lin" valueType="num">
                                      <p:cBhvr>
                                        <p:cTn id="38" dur="1000" fill="hold"/>
                                        <p:tgtEl>
                                          <p:spTgt spid="60458">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6045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57" grpId="0"/>
      <p:bldP spid="60458" grpId="0" build="p">
        <p:tmplLst>
          <p:tmpl lvl="1">
            <p:tnLst>
              <p:par>
                <p:cTn presetID="47" presetClass="entr" presetSubtype="0" fill="hold" nodeType="clickEffect">
                  <p:stCondLst>
                    <p:cond delay="0"/>
                  </p:stCondLst>
                  <p:childTnLst>
                    <p:set>
                      <p:cBhvr>
                        <p:cTn dur="1" fill="hold">
                          <p:stCondLst>
                            <p:cond delay="0"/>
                          </p:stCondLst>
                        </p:cTn>
                        <p:tgtEl>
                          <p:spTgt spid="60458"/>
                        </p:tgtEl>
                        <p:attrNameLst>
                          <p:attrName>style.visibility</p:attrName>
                        </p:attrNameLst>
                      </p:cBhvr>
                      <p:to>
                        <p:strVal val="visible"/>
                      </p:to>
                    </p:set>
                    <p:animEffect transition="in" filter="fade">
                      <p:cBhvr>
                        <p:cTn dur="1000"/>
                        <p:tgtEl>
                          <p:spTgt spid="60458"/>
                        </p:tgtEl>
                      </p:cBhvr>
                    </p:animEffect>
                    <p:anim calcmode="lin" valueType="num">
                      <p:cBhvr>
                        <p:cTn dur="1000" fill="hold"/>
                        <p:tgtEl>
                          <p:spTgt spid="60458"/>
                        </p:tgtEl>
                        <p:attrNameLst>
                          <p:attrName>ppt_x</p:attrName>
                        </p:attrNameLst>
                      </p:cBhvr>
                      <p:tavLst>
                        <p:tav tm="0">
                          <p:val>
                            <p:strVal val="#ppt_x"/>
                          </p:val>
                        </p:tav>
                        <p:tav tm="100000">
                          <p:val>
                            <p:strVal val="#ppt_x"/>
                          </p:val>
                        </p:tav>
                      </p:tavLst>
                    </p:anim>
                    <p:anim calcmode="lin" valueType="num">
                      <p:cBhvr>
                        <p:cTn dur="1000" fill="hold"/>
                        <p:tgtEl>
                          <p:spTgt spid="60458"/>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60458"/>
                        </p:tgtEl>
                        <p:attrNameLst>
                          <p:attrName>style.visibility</p:attrName>
                        </p:attrNameLst>
                      </p:cBhvr>
                      <p:to>
                        <p:strVal val="visible"/>
                      </p:to>
                    </p:set>
                    <p:animEffect transition="in" filter="fade">
                      <p:cBhvr>
                        <p:cTn dur="1000"/>
                        <p:tgtEl>
                          <p:spTgt spid="60458"/>
                        </p:tgtEl>
                      </p:cBhvr>
                    </p:animEffect>
                    <p:anim calcmode="lin" valueType="num">
                      <p:cBhvr>
                        <p:cTn dur="1000" fill="hold"/>
                        <p:tgtEl>
                          <p:spTgt spid="60458"/>
                        </p:tgtEl>
                        <p:attrNameLst>
                          <p:attrName>ppt_x</p:attrName>
                        </p:attrNameLst>
                      </p:cBhvr>
                      <p:tavLst>
                        <p:tav tm="0">
                          <p:val>
                            <p:strVal val="#ppt_x"/>
                          </p:val>
                        </p:tav>
                        <p:tav tm="100000">
                          <p:val>
                            <p:strVal val="#ppt_x"/>
                          </p:val>
                        </p:tav>
                      </p:tavLst>
                    </p:anim>
                    <p:anim calcmode="lin" valueType="num">
                      <p:cBhvr>
                        <p:cTn dur="1000" fill="hold"/>
                        <p:tgtEl>
                          <p:spTgt spid="60458"/>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60458"/>
                        </p:tgtEl>
                        <p:attrNameLst>
                          <p:attrName>style.visibility</p:attrName>
                        </p:attrNameLst>
                      </p:cBhvr>
                      <p:to>
                        <p:strVal val="visible"/>
                      </p:to>
                    </p:set>
                    <p:animEffect transition="in" filter="fade">
                      <p:cBhvr>
                        <p:cTn dur="1000"/>
                        <p:tgtEl>
                          <p:spTgt spid="60458"/>
                        </p:tgtEl>
                      </p:cBhvr>
                    </p:animEffect>
                    <p:anim calcmode="lin" valueType="num">
                      <p:cBhvr>
                        <p:cTn dur="1000" fill="hold"/>
                        <p:tgtEl>
                          <p:spTgt spid="60458"/>
                        </p:tgtEl>
                        <p:attrNameLst>
                          <p:attrName>ppt_x</p:attrName>
                        </p:attrNameLst>
                      </p:cBhvr>
                      <p:tavLst>
                        <p:tav tm="0">
                          <p:val>
                            <p:strVal val="#ppt_x"/>
                          </p:val>
                        </p:tav>
                        <p:tav tm="100000">
                          <p:val>
                            <p:strVal val="#ppt_x"/>
                          </p:val>
                        </p:tav>
                      </p:tavLst>
                    </p:anim>
                    <p:anim calcmode="lin" valueType="num">
                      <p:cBhvr>
                        <p:cTn dur="1000" fill="hold"/>
                        <p:tgtEl>
                          <p:spTgt spid="60458"/>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60458"/>
                        </p:tgtEl>
                        <p:attrNameLst>
                          <p:attrName>style.visibility</p:attrName>
                        </p:attrNameLst>
                      </p:cBhvr>
                      <p:to>
                        <p:strVal val="visible"/>
                      </p:to>
                    </p:set>
                    <p:animEffect transition="in" filter="fade">
                      <p:cBhvr>
                        <p:cTn dur="1000"/>
                        <p:tgtEl>
                          <p:spTgt spid="60458"/>
                        </p:tgtEl>
                      </p:cBhvr>
                    </p:animEffect>
                    <p:anim calcmode="lin" valueType="num">
                      <p:cBhvr>
                        <p:cTn dur="1000" fill="hold"/>
                        <p:tgtEl>
                          <p:spTgt spid="60458"/>
                        </p:tgtEl>
                        <p:attrNameLst>
                          <p:attrName>ppt_x</p:attrName>
                        </p:attrNameLst>
                      </p:cBhvr>
                      <p:tavLst>
                        <p:tav tm="0">
                          <p:val>
                            <p:strVal val="#ppt_x"/>
                          </p:val>
                        </p:tav>
                        <p:tav tm="100000">
                          <p:val>
                            <p:strVal val="#ppt_x"/>
                          </p:val>
                        </p:tav>
                      </p:tavLst>
                    </p:anim>
                    <p:anim calcmode="lin" valueType="num">
                      <p:cBhvr>
                        <p:cTn dur="1000" fill="hold"/>
                        <p:tgtEl>
                          <p:spTgt spid="60458"/>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60458"/>
                        </p:tgtEl>
                        <p:attrNameLst>
                          <p:attrName>style.visibility</p:attrName>
                        </p:attrNameLst>
                      </p:cBhvr>
                      <p:to>
                        <p:strVal val="visible"/>
                      </p:to>
                    </p:set>
                    <p:animEffect transition="in" filter="fade">
                      <p:cBhvr>
                        <p:cTn dur="1000"/>
                        <p:tgtEl>
                          <p:spTgt spid="60458"/>
                        </p:tgtEl>
                      </p:cBhvr>
                    </p:animEffect>
                    <p:anim calcmode="lin" valueType="num">
                      <p:cBhvr>
                        <p:cTn dur="1000" fill="hold"/>
                        <p:tgtEl>
                          <p:spTgt spid="60458"/>
                        </p:tgtEl>
                        <p:attrNameLst>
                          <p:attrName>ppt_x</p:attrName>
                        </p:attrNameLst>
                      </p:cBhvr>
                      <p:tavLst>
                        <p:tav tm="0">
                          <p:val>
                            <p:strVal val="#ppt_x"/>
                          </p:val>
                        </p:tav>
                        <p:tav tm="100000">
                          <p:val>
                            <p:strVal val="#ppt_x"/>
                          </p:val>
                        </p:tav>
                      </p:tavLst>
                    </p:anim>
                    <p:anim calcmode="lin" valueType="num">
                      <p:cBhvr>
                        <p:cTn dur="1000" fill="hold"/>
                        <p:tgtEl>
                          <p:spTgt spid="60458"/>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3902075"/>
            <a:ext cx="3400425" cy="2949575"/>
            <a:chOff x="0" y="2458"/>
            <a:chExt cx="2142" cy="1858"/>
          </a:xfrm>
        </p:grpSpPr>
        <p:sp>
          <p:nvSpPr>
            <p:cNvPr id="73731"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ru-RU"/>
            </a:p>
          </p:txBody>
        </p:sp>
        <p:sp>
          <p:nvSpPr>
            <p:cNvPr id="73732"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ru-RU"/>
            </a:p>
          </p:txBody>
        </p:sp>
        <p:sp>
          <p:nvSpPr>
            <p:cNvPr id="73733"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ru-RU"/>
            </a:p>
          </p:txBody>
        </p:sp>
        <p:sp>
          <p:nvSpPr>
            <p:cNvPr id="73734"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ru-RU"/>
            </a:p>
          </p:txBody>
        </p:sp>
        <p:sp>
          <p:nvSpPr>
            <p:cNvPr id="73735"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ru-RU"/>
            </a:p>
          </p:txBody>
        </p:sp>
        <p:sp>
          <p:nvSpPr>
            <p:cNvPr id="73736"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ru-RU"/>
            </a:p>
          </p:txBody>
        </p:sp>
        <p:sp>
          <p:nvSpPr>
            <p:cNvPr id="73737"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ru-RU"/>
            </a:p>
          </p:txBody>
        </p:sp>
      </p:grpSp>
      <p:sp>
        <p:nvSpPr>
          <p:cNvPr id="73738"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73739"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3740"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a:defRPr/>
            </a:pPr>
            <a:endParaRPr lang="ru-RU"/>
          </a:p>
        </p:txBody>
      </p:sp>
      <p:sp>
        <p:nvSpPr>
          <p:cNvPr id="7374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a:defRPr/>
            </a:pPr>
            <a:endParaRPr lang="ru-RU"/>
          </a:p>
        </p:txBody>
      </p:sp>
      <p:sp>
        <p:nvSpPr>
          <p:cNvPr id="73742"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a:defRPr/>
            </a:pPr>
            <a:fld id="{FE56AB65-C364-4511-822D-F4F5C8475F41}"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4320" r:id="rId1"/>
    <p:sldLayoutId id="2147484282" r:id="rId2"/>
    <p:sldLayoutId id="2147484283" r:id="rId3"/>
    <p:sldLayoutId id="2147484284" r:id="rId4"/>
    <p:sldLayoutId id="2147484285" r:id="rId5"/>
    <p:sldLayoutId id="2147484286" r:id="rId6"/>
    <p:sldLayoutId id="2147484287" r:id="rId7"/>
    <p:sldLayoutId id="2147484288" r:id="rId8"/>
    <p:sldLayoutId id="2147484289" r:id="rId9"/>
    <p:sldLayoutId id="2147484290" r:id="rId10"/>
    <p:sldLayoutId id="2147484291" r:id="rId11"/>
  </p:sldLayoutIdLst>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73738"/>
                                        </p:tgtEl>
                                        <p:attrNameLst>
                                          <p:attrName>style.visibility</p:attrName>
                                        </p:attrNameLst>
                                      </p:cBhvr>
                                      <p:to>
                                        <p:strVal val="visible"/>
                                      </p:to>
                                    </p:set>
                                    <p:anim calcmode="lin" valueType="num">
                                      <p:cBhvr>
                                        <p:cTn id="7" dur="1000" fill="hold"/>
                                        <p:tgtEl>
                                          <p:spTgt spid="73738"/>
                                        </p:tgtEl>
                                        <p:attrNameLst>
                                          <p:attrName>ppt_w</p:attrName>
                                        </p:attrNameLst>
                                      </p:cBhvr>
                                      <p:tavLst>
                                        <p:tav tm="0">
                                          <p:val>
                                            <p:strVal val="#ppt_w+.3"/>
                                          </p:val>
                                        </p:tav>
                                        <p:tav tm="100000">
                                          <p:val>
                                            <p:strVal val="#ppt_w"/>
                                          </p:val>
                                        </p:tav>
                                      </p:tavLst>
                                    </p:anim>
                                    <p:anim calcmode="lin" valueType="num">
                                      <p:cBhvr>
                                        <p:cTn id="8" dur="1000" fill="hold"/>
                                        <p:tgtEl>
                                          <p:spTgt spid="73738"/>
                                        </p:tgtEl>
                                        <p:attrNameLst>
                                          <p:attrName>ppt_h</p:attrName>
                                        </p:attrNameLst>
                                      </p:cBhvr>
                                      <p:tavLst>
                                        <p:tav tm="0">
                                          <p:val>
                                            <p:strVal val="#ppt_h"/>
                                          </p:val>
                                        </p:tav>
                                        <p:tav tm="100000">
                                          <p:val>
                                            <p:strVal val="#ppt_h"/>
                                          </p:val>
                                        </p:tav>
                                      </p:tavLst>
                                    </p:anim>
                                    <p:animEffect transition="in" filter="fade">
                                      <p:cBhvr>
                                        <p:cTn id="9" dur="1000"/>
                                        <p:tgtEl>
                                          <p:spTgt spid="73738"/>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73739">
                                            <p:txEl>
                                              <p:pRg st="0" end="0"/>
                                            </p:txEl>
                                          </p:spTgt>
                                        </p:tgtEl>
                                        <p:attrNameLst>
                                          <p:attrName>style.visibility</p:attrName>
                                        </p:attrNameLst>
                                      </p:cBhvr>
                                      <p:to>
                                        <p:strVal val="visible"/>
                                      </p:to>
                                    </p:set>
                                    <p:anim calcmode="lin" valueType="num">
                                      <p:cBhvr>
                                        <p:cTn id="14" dur="1000" fill="hold"/>
                                        <p:tgtEl>
                                          <p:spTgt spid="73739">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7373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73739">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73739">
                                            <p:txEl>
                                              <p:pRg st="1" end="1"/>
                                            </p:txEl>
                                          </p:spTgt>
                                        </p:tgtEl>
                                        <p:attrNameLst>
                                          <p:attrName>style.visibility</p:attrName>
                                        </p:attrNameLst>
                                      </p:cBhvr>
                                      <p:to>
                                        <p:strVal val="visible"/>
                                      </p:to>
                                    </p:set>
                                    <p:anim calcmode="lin" valueType="num">
                                      <p:cBhvr>
                                        <p:cTn id="19" dur="1000" fill="hold"/>
                                        <p:tgtEl>
                                          <p:spTgt spid="73739">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73739">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73739">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73739">
                                            <p:txEl>
                                              <p:pRg st="2" end="2"/>
                                            </p:txEl>
                                          </p:spTgt>
                                        </p:tgtEl>
                                        <p:attrNameLst>
                                          <p:attrName>style.visibility</p:attrName>
                                        </p:attrNameLst>
                                      </p:cBhvr>
                                      <p:to>
                                        <p:strVal val="visible"/>
                                      </p:to>
                                    </p:set>
                                    <p:anim calcmode="lin" valueType="num">
                                      <p:cBhvr>
                                        <p:cTn id="24" dur="1000" fill="hold"/>
                                        <p:tgtEl>
                                          <p:spTgt spid="73739">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73739">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73739">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73739">
                                            <p:txEl>
                                              <p:pRg st="3" end="3"/>
                                            </p:txEl>
                                          </p:spTgt>
                                        </p:tgtEl>
                                        <p:attrNameLst>
                                          <p:attrName>style.visibility</p:attrName>
                                        </p:attrNameLst>
                                      </p:cBhvr>
                                      <p:to>
                                        <p:strVal val="visible"/>
                                      </p:to>
                                    </p:set>
                                    <p:anim calcmode="lin" valueType="num">
                                      <p:cBhvr>
                                        <p:cTn id="29" dur="1000" fill="hold"/>
                                        <p:tgtEl>
                                          <p:spTgt spid="73739">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73739">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73739">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73739">
                                            <p:txEl>
                                              <p:pRg st="4" end="4"/>
                                            </p:txEl>
                                          </p:spTgt>
                                        </p:tgtEl>
                                        <p:attrNameLst>
                                          <p:attrName>style.visibility</p:attrName>
                                        </p:attrNameLst>
                                      </p:cBhvr>
                                      <p:to>
                                        <p:strVal val="visible"/>
                                      </p:to>
                                    </p:set>
                                    <p:anim calcmode="lin" valueType="num">
                                      <p:cBhvr>
                                        <p:cTn id="34" dur="1000" fill="hold"/>
                                        <p:tgtEl>
                                          <p:spTgt spid="73739">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73739">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737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8" grpId="0"/>
      <p:bldP spid="73739" grpId="0" build="p">
        <p:tmplLst>
          <p:tmpl lvl="1">
            <p:tnLst>
              <p:par>
                <p:cTn presetID="50" presetClass="entr" presetSubtype="0" decel="100000" fill="hold" nodeType="clickEffect">
                  <p:stCondLst>
                    <p:cond delay="0"/>
                  </p:stCondLst>
                  <p:childTnLst>
                    <p:set>
                      <p:cBhvr>
                        <p:cTn dur="1" fill="hold">
                          <p:stCondLst>
                            <p:cond delay="0"/>
                          </p:stCondLst>
                        </p:cTn>
                        <p:tgtEl>
                          <p:spTgt spid="73739"/>
                        </p:tgtEl>
                        <p:attrNameLst>
                          <p:attrName>style.visibility</p:attrName>
                        </p:attrNameLst>
                      </p:cBhvr>
                      <p:to>
                        <p:strVal val="visible"/>
                      </p:to>
                    </p:set>
                    <p:anim calcmode="lin" valueType="num">
                      <p:cBhvr>
                        <p:cTn dur="1000" fill="hold"/>
                        <p:tgtEl>
                          <p:spTgt spid="73739"/>
                        </p:tgtEl>
                        <p:attrNameLst>
                          <p:attrName>ppt_w</p:attrName>
                        </p:attrNameLst>
                      </p:cBhvr>
                      <p:tavLst>
                        <p:tav tm="0">
                          <p:val>
                            <p:strVal val="#ppt_w+.3"/>
                          </p:val>
                        </p:tav>
                        <p:tav tm="100000">
                          <p:val>
                            <p:strVal val="#ppt_w"/>
                          </p:val>
                        </p:tav>
                      </p:tavLst>
                    </p:anim>
                    <p:anim calcmode="lin" valueType="num">
                      <p:cBhvr>
                        <p:cTn dur="1000" fill="hold"/>
                        <p:tgtEl>
                          <p:spTgt spid="73739"/>
                        </p:tgtEl>
                        <p:attrNameLst>
                          <p:attrName>ppt_h</p:attrName>
                        </p:attrNameLst>
                      </p:cBhvr>
                      <p:tavLst>
                        <p:tav tm="0">
                          <p:val>
                            <p:strVal val="#ppt_h"/>
                          </p:val>
                        </p:tav>
                        <p:tav tm="100000">
                          <p:val>
                            <p:strVal val="#ppt_h"/>
                          </p:val>
                        </p:tav>
                      </p:tavLst>
                    </p:anim>
                    <p:animEffect transition="in" filter="fade">
                      <p:cBhvr>
                        <p:cTn dur="1000"/>
                        <p:tgtEl>
                          <p:spTgt spid="73739"/>
                        </p:tgtEl>
                      </p:cBhvr>
                    </p:animEffect>
                  </p:childTnLst>
                </p:cTn>
              </p:par>
            </p:tnLst>
          </p:tmpl>
          <p:tmpl lvl="2">
            <p:tnLst>
              <p:par>
                <p:cTn presetID="50" presetClass="entr" presetSubtype="0" decel="100000" fill="hold" nodeType="withEffect">
                  <p:stCondLst>
                    <p:cond delay="0"/>
                  </p:stCondLst>
                  <p:childTnLst>
                    <p:set>
                      <p:cBhvr>
                        <p:cTn dur="1" fill="hold">
                          <p:stCondLst>
                            <p:cond delay="0"/>
                          </p:stCondLst>
                        </p:cTn>
                        <p:tgtEl>
                          <p:spTgt spid="73739"/>
                        </p:tgtEl>
                        <p:attrNameLst>
                          <p:attrName>style.visibility</p:attrName>
                        </p:attrNameLst>
                      </p:cBhvr>
                      <p:to>
                        <p:strVal val="visible"/>
                      </p:to>
                    </p:set>
                    <p:anim calcmode="lin" valueType="num">
                      <p:cBhvr>
                        <p:cTn dur="1000" fill="hold"/>
                        <p:tgtEl>
                          <p:spTgt spid="73739"/>
                        </p:tgtEl>
                        <p:attrNameLst>
                          <p:attrName>ppt_w</p:attrName>
                        </p:attrNameLst>
                      </p:cBhvr>
                      <p:tavLst>
                        <p:tav tm="0">
                          <p:val>
                            <p:strVal val="#ppt_w+.3"/>
                          </p:val>
                        </p:tav>
                        <p:tav tm="100000">
                          <p:val>
                            <p:strVal val="#ppt_w"/>
                          </p:val>
                        </p:tav>
                      </p:tavLst>
                    </p:anim>
                    <p:anim calcmode="lin" valueType="num">
                      <p:cBhvr>
                        <p:cTn dur="1000" fill="hold"/>
                        <p:tgtEl>
                          <p:spTgt spid="73739"/>
                        </p:tgtEl>
                        <p:attrNameLst>
                          <p:attrName>ppt_h</p:attrName>
                        </p:attrNameLst>
                      </p:cBhvr>
                      <p:tavLst>
                        <p:tav tm="0">
                          <p:val>
                            <p:strVal val="#ppt_h"/>
                          </p:val>
                        </p:tav>
                        <p:tav tm="100000">
                          <p:val>
                            <p:strVal val="#ppt_h"/>
                          </p:val>
                        </p:tav>
                      </p:tavLst>
                    </p:anim>
                    <p:animEffect transition="in" filter="fade">
                      <p:cBhvr>
                        <p:cTn dur="1000"/>
                        <p:tgtEl>
                          <p:spTgt spid="73739"/>
                        </p:tgtEl>
                      </p:cBhvr>
                    </p:animEffect>
                  </p:childTnLst>
                </p:cTn>
              </p:par>
            </p:tnLst>
          </p:tmpl>
          <p:tmpl lvl="3">
            <p:tnLst>
              <p:par>
                <p:cTn presetID="50" presetClass="entr" presetSubtype="0" decel="100000" fill="hold" nodeType="withEffect">
                  <p:stCondLst>
                    <p:cond delay="0"/>
                  </p:stCondLst>
                  <p:childTnLst>
                    <p:set>
                      <p:cBhvr>
                        <p:cTn dur="1" fill="hold">
                          <p:stCondLst>
                            <p:cond delay="0"/>
                          </p:stCondLst>
                        </p:cTn>
                        <p:tgtEl>
                          <p:spTgt spid="73739"/>
                        </p:tgtEl>
                        <p:attrNameLst>
                          <p:attrName>style.visibility</p:attrName>
                        </p:attrNameLst>
                      </p:cBhvr>
                      <p:to>
                        <p:strVal val="visible"/>
                      </p:to>
                    </p:set>
                    <p:anim calcmode="lin" valueType="num">
                      <p:cBhvr>
                        <p:cTn dur="1000" fill="hold"/>
                        <p:tgtEl>
                          <p:spTgt spid="73739"/>
                        </p:tgtEl>
                        <p:attrNameLst>
                          <p:attrName>ppt_w</p:attrName>
                        </p:attrNameLst>
                      </p:cBhvr>
                      <p:tavLst>
                        <p:tav tm="0">
                          <p:val>
                            <p:strVal val="#ppt_w+.3"/>
                          </p:val>
                        </p:tav>
                        <p:tav tm="100000">
                          <p:val>
                            <p:strVal val="#ppt_w"/>
                          </p:val>
                        </p:tav>
                      </p:tavLst>
                    </p:anim>
                    <p:anim calcmode="lin" valueType="num">
                      <p:cBhvr>
                        <p:cTn dur="1000" fill="hold"/>
                        <p:tgtEl>
                          <p:spTgt spid="73739"/>
                        </p:tgtEl>
                        <p:attrNameLst>
                          <p:attrName>ppt_h</p:attrName>
                        </p:attrNameLst>
                      </p:cBhvr>
                      <p:tavLst>
                        <p:tav tm="0">
                          <p:val>
                            <p:strVal val="#ppt_h"/>
                          </p:val>
                        </p:tav>
                        <p:tav tm="100000">
                          <p:val>
                            <p:strVal val="#ppt_h"/>
                          </p:val>
                        </p:tav>
                      </p:tavLst>
                    </p:anim>
                    <p:animEffect transition="in" filter="fade">
                      <p:cBhvr>
                        <p:cTn dur="1000"/>
                        <p:tgtEl>
                          <p:spTgt spid="73739"/>
                        </p:tgtEl>
                      </p:cBhvr>
                    </p:animEffect>
                  </p:childTnLst>
                </p:cTn>
              </p:par>
            </p:tnLst>
          </p:tmpl>
          <p:tmpl lvl="4">
            <p:tnLst>
              <p:par>
                <p:cTn presetID="50" presetClass="entr" presetSubtype="0" decel="100000" fill="hold" nodeType="withEffect">
                  <p:stCondLst>
                    <p:cond delay="0"/>
                  </p:stCondLst>
                  <p:childTnLst>
                    <p:set>
                      <p:cBhvr>
                        <p:cTn dur="1" fill="hold">
                          <p:stCondLst>
                            <p:cond delay="0"/>
                          </p:stCondLst>
                        </p:cTn>
                        <p:tgtEl>
                          <p:spTgt spid="73739"/>
                        </p:tgtEl>
                        <p:attrNameLst>
                          <p:attrName>style.visibility</p:attrName>
                        </p:attrNameLst>
                      </p:cBhvr>
                      <p:to>
                        <p:strVal val="visible"/>
                      </p:to>
                    </p:set>
                    <p:anim calcmode="lin" valueType="num">
                      <p:cBhvr>
                        <p:cTn dur="1000" fill="hold"/>
                        <p:tgtEl>
                          <p:spTgt spid="73739"/>
                        </p:tgtEl>
                        <p:attrNameLst>
                          <p:attrName>ppt_w</p:attrName>
                        </p:attrNameLst>
                      </p:cBhvr>
                      <p:tavLst>
                        <p:tav tm="0">
                          <p:val>
                            <p:strVal val="#ppt_w+.3"/>
                          </p:val>
                        </p:tav>
                        <p:tav tm="100000">
                          <p:val>
                            <p:strVal val="#ppt_w"/>
                          </p:val>
                        </p:tav>
                      </p:tavLst>
                    </p:anim>
                    <p:anim calcmode="lin" valueType="num">
                      <p:cBhvr>
                        <p:cTn dur="1000" fill="hold"/>
                        <p:tgtEl>
                          <p:spTgt spid="73739"/>
                        </p:tgtEl>
                        <p:attrNameLst>
                          <p:attrName>ppt_h</p:attrName>
                        </p:attrNameLst>
                      </p:cBhvr>
                      <p:tavLst>
                        <p:tav tm="0">
                          <p:val>
                            <p:strVal val="#ppt_h"/>
                          </p:val>
                        </p:tav>
                        <p:tav tm="100000">
                          <p:val>
                            <p:strVal val="#ppt_h"/>
                          </p:val>
                        </p:tav>
                      </p:tavLst>
                    </p:anim>
                    <p:animEffect transition="in" filter="fade">
                      <p:cBhvr>
                        <p:cTn dur="1000"/>
                        <p:tgtEl>
                          <p:spTgt spid="73739"/>
                        </p:tgtEl>
                      </p:cBhvr>
                    </p:animEffect>
                  </p:childTnLst>
                </p:cTn>
              </p:par>
            </p:tnLst>
          </p:tmpl>
          <p:tmpl lvl="5">
            <p:tnLst>
              <p:par>
                <p:cTn presetID="50" presetClass="entr" presetSubtype="0" decel="100000" fill="hold" nodeType="withEffect">
                  <p:stCondLst>
                    <p:cond delay="0"/>
                  </p:stCondLst>
                  <p:childTnLst>
                    <p:set>
                      <p:cBhvr>
                        <p:cTn dur="1" fill="hold">
                          <p:stCondLst>
                            <p:cond delay="0"/>
                          </p:stCondLst>
                        </p:cTn>
                        <p:tgtEl>
                          <p:spTgt spid="73739"/>
                        </p:tgtEl>
                        <p:attrNameLst>
                          <p:attrName>style.visibility</p:attrName>
                        </p:attrNameLst>
                      </p:cBhvr>
                      <p:to>
                        <p:strVal val="visible"/>
                      </p:to>
                    </p:set>
                    <p:anim calcmode="lin" valueType="num">
                      <p:cBhvr>
                        <p:cTn dur="1000" fill="hold"/>
                        <p:tgtEl>
                          <p:spTgt spid="73739"/>
                        </p:tgtEl>
                        <p:attrNameLst>
                          <p:attrName>ppt_w</p:attrName>
                        </p:attrNameLst>
                      </p:cBhvr>
                      <p:tavLst>
                        <p:tav tm="0">
                          <p:val>
                            <p:strVal val="#ppt_w+.3"/>
                          </p:val>
                        </p:tav>
                        <p:tav tm="100000">
                          <p:val>
                            <p:strVal val="#ppt_w"/>
                          </p:val>
                        </p:tav>
                      </p:tavLst>
                    </p:anim>
                    <p:anim calcmode="lin" valueType="num">
                      <p:cBhvr>
                        <p:cTn dur="1000" fill="hold"/>
                        <p:tgtEl>
                          <p:spTgt spid="73739"/>
                        </p:tgtEl>
                        <p:attrNameLst>
                          <p:attrName>ppt_h</p:attrName>
                        </p:attrNameLst>
                      </p:cBhvr>
                      <p:tavLst>
                        <p:tav tm="0">
                          <p:val>
                            <p:strVal val="#ppt_h"/>
                          </p:val>
                        </p:tav>
                        <p:tav tm="100000">
                          <p:val>
                            <p:strVal val="#ppt_h"/>
                          </p:val>
                        </p:tav>
                      </p:tavLst>
                    </p:anim>
                    <p:animEffect transition="in" filter="fade">
                      <p:cBhvr>
                        <p:cTn dur="1000"/>
                        <p:tgtEl>
                          <p:spTgt spid="73739"/>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9.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79.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89.xml"/></Relationships>
</file>

<file path=ppt/slides/_rels/slide13.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79.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89.xml"/></Relationships>
</file>

<file path=ppt/slides/_rels/slide15.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79.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89.xml"/></Relationships>
</file>

<file path=ppt/slides/_rels/slide1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89.xml"/></Relationships>
</file>

<file path=ppt/slides/_rels/slide1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89.xml"/></Relationships>
</file>

<file path=ppt/slides/_rels/slide19.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79.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79.xml"/><Relationship Id="rId1" Type="http://schemas.openxmlformats.org/officeDocument/2006/relationships/tags" Target="../tags/tag13.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8.xml"/></Relationships>
</file>

<file path=ppt/slides/_rels/slide2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89.xml"/></Relationships>
</file>

<file path=ppt/slides/_rels/slide23.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100.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111.xml"/></Relationships>
</file>

<file path=ppt/slides/_rels/slide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Layout" Target="../slideLayouts/slideLayout17.xml"/><Relationship Id="rId1" Type="http://schemas.openxmlformats.org/officeDocument/2006/relationships/tags" Target="../tags/tag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67.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slideLayout" Target="../slideLayouts/slideLayout2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35.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46.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jpeg"/><Relationship Id="rId3" Type="http://schemas.openxmlformats.org/officeDocument/2006/relationships/audio" Target="../media/audio6.wav"/><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slideLayout" Target="../slideLayouts/slideLayout57.xml"/><Relationship Id="rId1" Type="http://schemas.openxmlformats.org/officeDocument/2006/relationships/tags" Target="../tags/tag6.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68.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Подзаголовок 2"/>
          <p:cNvSpPr>
            <a:spLocks noGrp="1"/>
          </p:cNvSpPr>
          <p:nvPr>
            <p:ph type="subTitle" idx="1"/>
          </p:nvPr>
        </p:nvSpPr>
        <p:spPr>
          <a:xfrm>
            <a:off x="285750" y="642938"/>
            <a:ext cx="8643968" cy="5857896"/>
          </a:xfrm>
        </p:spPr>
        <p:txBody>
          <a:bodyPr/>
          <a:lstStyle/>
          <a:p>
            <a:r>
              <a:rPr lang="ru-RU" sz="2400" dirty="0" smtClean="0">
                <a:effectLst/>
                <a:latin typeface="Monotype Corsiva" pitchFamily="66" charset="0"/>
              </a:rPr>
              <a:t>МОУ «</a:t>
            </a:r>
            <a:r>
              <a:rPr lang="ru-RU" sz="2400" dirty="0" err="1" smtClean="0">
                <a:effectLst/>
                <a:latin typeface="Monotype Corsiva" pitchFamily="66" charset="0"/>
              </a:rPr>
              <a:t>Шеломовская</a:t>
            </a:r>
            <a:r>
              <a:rPr lang="ru-RU" sz="2400" dirty="0" smtClean="0">
                <a:effectLst/>
                <a:latin typeface="Monotype Corsiva" pitchFamily="66" charset="0"/>
              </a:rPr>
              <a:t> СОШ»</a:t>
            </a:r>
          </a:p>
          <a:p>
            <a:r>
              <a:rPr lang="ru-RU" sz="1600" dirty="0" smtClean="0">
                <a:effectLst/>
                <a:latin typeface="Monotype Corsiva" pitchFamily="66" charset="0"/>
              </a:rPr>
              <a:t>243010 Брянская область, </a:t>
            </a:r>
            <a:r>
              <a:rPr lang="ru-RU" sz="1600" dirty="0" err="1" smtClean="0">
                <a:effectLst/>
                <a:latin typeface="Monotype Corsiva" pitchFamily="66" charset="0"/>
              </a:rPr>
              <a:t>Новозыбковский</a:t>
            </a:r>
            <a:r>
              <a:rPr lang="ru-RU" sz="1600" dirty="0" smtClean="0">
                <a:effectLst/>
                <a:latin typeface="Monotype Corsiva" pitchFamily="66" charset="0"/>
              </a:rPr>
              <a:t> район, с.Шеломы, пер.Школьный, 5, тел.: 95-2-34</a:t>
            </a:r>
          </a:p>
          <a:p>
            <a:endParaRPr lang="ru-RU" sz="1050" dirty="0" smtClean="0">
              <a:effectLst/>
              <a:latin typeface="Monotype Corsiva" pitchFamily="66" charset="0"/>
            </a:endParaRPr>
          </a:p>
          <a:p>
            <a:endParaRPr lang="ru-RU" sz="1400" dirty="0" smtClean="0">
              <a:effectLst/>
              <a:latin typeface="Monotype Corsiva" pitchFamily="66" charset="0"/>
            </a:endParaRPr>
          </a:p>
          <a:p>
            <a:r>
              <a:rPr lang="ru-RU" sz="2800" dirty="0" smtClean="0">
                <a:effectLst/>
                <a:latin typeface="Monotype Corsiva" pitchFamily="66" charset="0"/>
              </a:rPr>
              <a:t>Разработка сбора № 3 агитбригады здорового образа жизни на тему:</a:t>
            </a:r>
          </a:p>
          <a:p>
            <a:r>
              <a:rPr lang="ru-RU" b="1" dirty="0" smtClean="0">
                <a:effectLst/>
                <a:latin typeface="Monotype Corsiva" pitchFamily="66" charset="0"/>
              </a:rPr>
              <a:t>Только для девушек</a:t>
            </a:r>
          </a:p>
          <a:p>
            <a:r>
              <a:rPr lang="ru-RU" sz="2400" u="sng" dirty="0" smtClean="0">
                <a:effectLst/>
                <a:latin typeface="Monotype Corsiva" pitchFamily="66" charset="0"/>
              </a:rPr>
              <a:t>Автор:</a:t>
            </a:r>
            <a:r>
              <a:rPr lang="ru-RU" sz="2400" dirty="0" smtClean="0">
                <a:effectLst/>
                <a:latin typeface="Monotype Corsiva" pitchFamily="66" charset="0"/>
              </a:rPr>
              <a:t> классный руководитель </a:t>
            </a:r>
            <a:r>
              <a:rPr lang="ru-RU" sz="2800" b="1" dirty="0" err="1" smtClean="0">
                <a:effectLst/>
                <a:latin typeface="Monotype Corsiva" pitchFamily="66" charset="0"/>
              </a:rPr>
              <a:t>Мамеева-Шварцман</a:t>
            </a:r>
            <a:endParaRPr lang="ru-RU" sz="2800" b="1" dirty="0" smtClean="0">
              <a:effectLst/>
              <a:latin typeface="Monotype Corsiva" pitchFamily="66" charset="0"/>
            </a:endParaRPr>
          </a:p>
          <a:p>
            <a:r>
              <a:rPr lang="ru-RU" sz="2800" b="1" dirty="0" smtClean="0">
                <a:effectLst/>
                <a:latin typeface="Monotype Corsiva" pitchFamily="66" charset="0"/>
              </a:rPr>
              <a:t>                                            Ирина Михайловна</a:t>
            </a:r>
          </a:p>
          <a:p>
            <a:pPr algn="r"/>
            <a:r>
              <a:rPr lang="ru-RU" sz="1600" dirty="0" smtClean="0">
                <a:effectLst/>
                <a:latin typeface="Monotype Corsiva" pitchFamily="66" charset="0"/>
              </a:rPr>
              <a:t>243010, Брянская обл., </a:t>
            </a:r>
            <a:r>
              <a:rPr lang="ru-RU" sz="1600" dirty="0" err="1" smtClean="0">
                <a:effectLst/>
                <a:latin typeface="Monotype Corsiva" pitchFamily="66" charset="0"/>
              </a:rPr>
              <a:t>Новозыбковский</a:t>
            </a:r>
            <a:r>
              <a:rPr lang="ru-RU" sz="1600" dirty="0" smtClean="0">
                <a:effectLst/>
                <a:latin typeface="Monotype Corsiva" pitchFamily="66" charset="0"/>
              </a:rPr>
              <a:t> </a:t>
            </a:r>
            <a:r>
              <a:rPr lang="ru-RU" sz="1600" dirty="0" err="1" smtClean="0">
                <a:effectLst/>
                <a:latin typeface="Monotype Corsiva" pitchFamily="66" charset="0"/>
              </a:rPr>
              <a:t>р-он</a:t>
            </a:r>
            <a:r>
              <a:rPr lang="ru-RU" sz="1600" dirty="0" smtClean="0">
                <a:effectLst/>
                <a:latin typeface="Monotype Corsiva" pitchFamily="66" charset="0"/>
              </a:rPr>
              <a:t>, </a:t>
            </a:r>
          </a:p>
          <a:p>
            <a:pPr algn="r"/>
            <a:r>
              <a:rPr lang="ru-RU" sz="1600" dirty="0" smtClean="0">
                <a:effectLst/>
                <a:latin typeface="Monotype Corsiva" pitchFamily="66" charset="0"/>
              </a:rPr>
              <a:t>с.Шеломы, ул.Центральная, д.120</a:t>
            </a:r>
          </a:p>
          <a:p>
            <a:pPr algn="r"/>
            <a:r>
              <a:rPr lang="ru-RU" sz="1600" dirty="0" smtClean="0">
                <a:effectLst/>
                <a:latin typeface="Monotype Corsiva" pitchFamily="66" charset="0"/>
              </a:rPr>
              <a:t>Тел.: 8 909 245 19 33</a:t>
            </a:r>
          </a:p>
          <a:p>
            <a:r>
              <a:rPr lang="ru-RU" sz="2400" dirty="0" smtClean="0">
                <a:effectLst/>
                <a:latin typeface="Monotype Corsiva" pitchFamily="66" charset="0"/>
              </a:rPr>
              <a:t>2008/2009 учебный год</a:t>
            </a:r>
          </a:p>
          <a:p>
            <a:endParaRPr lang="ru-RU" b="1" dirty="0" smtClean="0">
              <a:effectLst/>
              <a:latin typeface="Monotype Corsiva" pitchFamily="66" charset="0"/>
            </a:endParaRPr>
          </a:p>
        </p:txBody>
      </p:sp>
    </p:spTree>
  </p:cSld>
  <p:clrMapOvr>
    <a:masterClrMapping/>
  </p:clrMapOvr>
  <p:transition advTm="7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95288" y="1125538"/>
            <a:ext cx="8229600" cy="4525962"/>
          </a:xfrm>
        </p:spPr>
        <p:txBody>
          <a:bodyPr/>
          <a:lstStyle/>
          <a:p>
            <a:pPr algn="ctr" eaLnBrk="1" hangingPunct="1">
              <a:buFont typeface="Wingdings" pitchFamily="2" charset="2"/>
              <a:buNone/>
              <a:defRPr/>
            </a:pPr>
            <a:r>
              <a:rPr lang="ru-RU" sz="6000" dirty="0">
                <a:latin typeface="Mistral" pitchFamily="66" charset="0"/>
              </a:rPr>
              <a:t>А теперь…</a:t>
            </a:r>
          </a:p>
          <a:p>
            <a:pPr algn="ctr" eaLnBrk="1" hangingPunct="1">
              <a:buFont typeface="Wingdings" pitchFamily="2" charset="2"/>
              <a:buNone/>
              <a:defRPr/>
            </a:pPr>
            <a:r>
              <a:rPr lang="ru-RU" sz="6000" dirty="0" smtClean="0">
                <a:latin typeface="Mistral" pitchFamily="66" charset="0"/>
              </a:rPr>
              <a:t>Внимание!</a:t>
            </a:r>
          </a:p>
          <a:p>
            <a:pPr algn="ctr" eaLnBrk="1" hangingPunct="1">
              <a:buFont typeface="Wingdings" pitchFamily="2" charset="2"/>
              <a:buNone/>
              <a:defRPr/>
            </a:pPr>
            <a:r>
              <a:rPr lang="ru-RU" sz="6000" dirty="0" smtClean="0">
                <a:latin typeface="Mistral" pitchFamily="66" charset="0"/>
              </a:rPr>
              <a:t>Мы… ЖЕНЩИНЫ!!!</a:t>
            </a:r>
            <a:endParaRPr lang="ru-RU" sz="6000" dirty="0">
              <a:latin typeface="Mistral" pitchFamily="66" charset="0"/>
            </a:endParaRPr>
          </a:p>
        </p:txBody>
      </p:sp>
    </p:spTree>
    <p:custDataLst>
      <p:tags r:id="rId1"/>
    </p:custDataLst>
  </p:cSld>
  <p:clrMapOvr>
    <a:masterClrMapping/>
  </p:clrMapOvr>
  <p:transition advTm="2000">
    <p:randomBar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16387">
                                            <p:txEl>
                                              <p:pRg st="1" end="1"/>
                                            </p:txEl>
                                          </p:spTgt>
                                        </p:tgtEl>
                                        <p:attrNameLst>
                                          <p:attrName>style.visibility</p:attrName>
                                        </p:attrNameLst>
                                      </p:cBhvr>
                                      <p:to>
                                        <p:strVal val="visible"/>
                                      </p:to>
                                    </p:set>
                                    <p:animEffect transition="in" filter="fade">
                                      <p:cBhvr>
                                        <p:cTn id="13" dur="1000"/>
                                        <p:tgtEl>
                                          <p:spTgt spid="16387">
                                            <p:txEl>
                                              <p:pRg st="1" end="1"/>
                                            </p:txEl>
                                          </p:spTgt>
                                        </p:tgtEl>
                                      </p:cBhvr>
                                    </p:animEffect>
                                    <p:anim calcmode="lin" valueType="num">
                                      <p:cBhvr>
                                        <p:cTn id="14"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7" presetClass="entr" presetSubtype="0" fill="hold" grpId="0" nodeType="afterEffect">
                                  <p:stCondLst>
                                    <p:cond delay="50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fade">
                                      <p:cBhvr>
                                        <p:cTn id="19" dur="1000"/>
                                        <p:tgtEl>
                                          <p:spTgt spid="16387">
                                            <p:txEl>
                                              <p:pRg st="2" end="2"/>
                                            </p:txEl>
                                          </p:spTgt>
                                        </p:tgtEl>
                                      </p:cBhvr>
                                    </p:animEffect>
                                    <p:anim calcmode="lin" valueType="num">
                                      <p:cBhvr>
                                        <p:cTn id="20"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Лента лицом вверх 3"/>
          <p:cNvSpPr/>
          <p:nvPr/>
        </p:nvSpPr>
        <p:spPr>
          <a:xfrm>
            <a:off x="214282" y="0"/>
            <a:ext cx="8929718" cy="1714512"/>
          </a:xfrm>
          <a:prstGeom prst="ribbon2">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Ж.-Ж. Руссо</a:t>
            </a:r>
          </a:p>
          <a:p>
            <a:pPr algn="ctr"/>
            <a:endParaRPr lang="ru-RU" dirty="0"/>
          </a:p>
        </p:txBody>
      </p:sp>
      <p:sp>
        <p:nvSpPr>
          <p:cNvPr id="6" name="Выноска-облако 5"/>
          <p:cNvSpPr/>
          <p:nvPr/>
        </p:nvSpPr>
        <p:spPr>
          <a:xfrm>
            <a:off x="1643042" y="1928802"/>
            <a:ext cx="6215106" cy="3071834"/>
          </a:xfrm>
          <a:prstGeom prst="cloudCallout">
            <a:avLst/>
          </a:prstGeom>
          <a:solidFill>
            <a:srgbClr val="00B0F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Wave1">
              <a:avLst>
                <a:gd name="adj1" fmla="val 12500"/>
                <a:gd name="adj2" fmla="val 2171"/>
              </a:avLst>
            </a:prstTxWarp>
          </a:bodyPr>
          <a:lstStyle/>
          <a:p>
            <a:pPr algn="ctr"/>
            <a:r>
              <a:rPr lang="ru-RU" dirty="0" smtClean="0"/>
              <a:t>Царство женщины – это царство нежности, тонкости и терпимости</a:t>
            </a:r>
            <a:endParaRPr lang="ru-RU" dirty="0"/>
          </a:p>
        </p:txBody>
      </p:sp>
    </p:spTree>
    <p:custDataLst>
      <p:tags r:id="rId1"/>
    </p:custDataLst>
  </p:cSld>
  <p:clrMapOvr>
    <a:masterClrMapping/>
  </p:clrMapOvr>
  <p:transition advTm="7000">
    <p:comb/>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4)">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type="subTitle" idx="1"/>
          </p:nvPr>
        </p:nvSpPr>
        <p:spPr>
          <a:xfrm>
            <a:off x="0" y="1428750"/>
            <a:ext cx="9144000" cy="5429250"/>
          </a:xfrm>
        </p:spPr>
        <p:txBody>
          <a:bodyPr/>
          <a:lstStyle/>
          <a:p>
            <a:endParaRPr lang="ru-RU" sz="2000" dirty="0" smtClean="0">
              <a:latin typeface="Comic Sans MS" pitchFamily="66" charset="0"/>
            </a:endParaRPr>
          </a:p>
          <a:p>
            <a:r>
              <a:rPr lang="ru-RU" sz="2000" dirty="0" smtClean="0">
                <a:latin typeface="Comic Sans MS" pitchFamily="66" charset="0"/>
              </a:rPr>
              <a:t>Посмотрите вокруг, и вы увидите, как иногда идут по улице люди: один опустил плечи; у другого руки болтаются, как на шарнирах; у того ноги шаркают по тротуару.</a:t>
            </a:r>
          </a:p>
          <a:p>
            <a:r>
              <a:rPr lang="ru-RU" sz="2000" dirty="0" smtClean="0">
                <a:latin typeface="Comic Sans MS" pitchFamily="66" charset="0"/>
              </a:rPr>
              <a:t>Естественно, для походки нет никакого образца, который можно было бы использовать как стандарт.</a:t>
            </a:r>
          </a:p>
          <a:p>
            <a:r>
              <a:rPr lang="ru-RU" sz="2000" dirty="0" smtClean="0">
                <a:latin typeface="Comic Sans MS" pitchFamily="66" charset="0"/>
              </a:rPr>
              <a:t>Каждый имеет ту походку, которая отражает его индивидуальность, иногда она зависит и от костюма. У полного человека невысокого роста своя походка, у сухощавого и высокого – своя. Если девушка дёт в туфлях на высоком каблуке и в узкой юбке, то у неё одна походка, а если она в кроссовках – то другая.</a:t>
            </a:r>
          </a:p>
          <a:p>
            <a:r>
              <a:rPr lang="ru-RU" sz="2000" dirty="0" smtClean="0">
                <a:latin typeface="Comic Sans MS" pitchFamily="66" charset="0"/>
              </a:rPr>
              <a:t>Походка должна быть максимально естественной. На улице голову можно и нужно держать высоко. При этом движения рук должны быть соразмерны размеру и ритму шага: руки не должны висеть как плети вдоль тела, но и поднимать их до уровня пряжки пояса, как на парадом марше, тоже ни к чему.</a:t>
            </a:r>
          </a:p>
        </p:txBody>
      </p:sp>
      <p:sp>
        <p:nvSpPr>
          <p:cNvPr id="4" name="Горизонтальный свиток 3"/>
          <p:cNvSpPr/>
          <p:nvPr/>
        </p:nvSpPr>
        <p:spPr>
          <a:xfrm>
            <a:off x="1214414" y="0"/>
            <a:ext cx="6500858" cy="1500174"/>
          </a:xfrm>
          <a:prstGeom prst="horizontalScroll">
            <a:avLst/>
          </a:prstGeom>
          <a:ln>
            <a:solidFill>
              <a:srgbClr val="9933FF"/>
            </a:solidFill>
          </a:ln>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6000" b="1" dirty="0" smtClean="0">
                <a:ln w="11430">
                  <a:solidFill>
                    <a:srgbClr val="9933FF"/>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onotype Corsiva" pitchFamily="66" charset="0"/>
              </a:rPr>
              <a:t>Походка</a:t>
            </a:r>
          </a:p>
          <a:p>
            <a:pPr algn="ct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advTm="3000">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8" presetClass="entr" presetSubtype="16" fill="hold" nodeType="afterEffect">
                                  <p:stCondLst>
                                    <p:cond delay="500"/>
                                  </p:stCondLst>
                                  <p:childTnLst>
                                    <p:set>
                                      <p:cBhvr>
                                        <p:cTn id="10" dur="1" fill="hold">
                                          <p:stCondLst>
                                            <p:cond delay="0"/>
                                          </p:stCondLst>
                                        </p:cTn>
                                        <p:tgtEl>
                                          <p:spTgt spid="26629">
                                            <p:txEl>
                                              <p:pRg st="1" end="1"/>
                                            </p:txEl>
                                          </p:spTgt>
                                        </p:tgtEl>
                                        <p:attrNameLst>
                                          <p:attrName>style.visibility</p:attrName>
                                        </p:attrNameLst>
                                      </p:cBhvr>
                                      <p:to>
                                        <p:strVal val="visible"/>
                                      </p:to>
                                    </p:set>
                                    <p:animEffect transition="in" filter="diamond(in)">
                                      <p:cBhvr>
                                        <p:cTn id="11" dur="2000"/>
                                        <p:tgtEl>
                                          <p:spTgt spid="26629">
                                            <p:txEl>
                                              <p:pRg st="1" end="1"/>
                                            </p:txEl>
                                          </p:spTgt>
                                        </p:tgtEl>
                                      </p:cBhvr>
                                    </p:animEffect>
                                  </p:childTnLst>
                                </p:cTn>
                              </p:par>
                            </p:childTnLst>
                          </p:cTn>
                        </p:par>
                        <p:par>
                          <p:cTn id="12" fill="hold">
                            <p:stCondLst>
                              <p:cond delay="3000"/>
                            </p:stCondLst>
                            <p:childTnLst>
                              <p:par>
                                <p:cTn id="13" presetID="8" presetClass="entr" presetSubtype="16" fill="hold" nodeType="afterEffect">
                                  <p:stCondLst>
                                    <p:cond delay="500"/>
                                  </p:stCondLst>
                                  <p:childTnLst>
                                    <p:set>
                                      <p:cBhvr>
                                        <p:cTn id="14" dur="1" fill="hold">
                                          <p:stCondLst>
                                            <p:cond delay="0"/>
                                          </p:stCondLst>
                                        </p:cTn>
                                        <p:tgtEl>
                                          <p:spTgt spid="26629">
                                            <p:txEl>
                                              <p:pRg st="2" end="2"/>
                                            </p:txEl>
                                          </p:spTgt>
                                        </p:tgtEl>
                                        <p:attrNameLst>
                                          <p:attrName>style.visibility</p:attrName>
                                        </p:attrNameLst>
                                      </p:cBhvr>
                                      <p:to>
                                        <p:strVal val="visible"/>
                                      </p:to>
                                    </p:set>
                                    <p:animEffect transition="in" filter="diamond(in)">
                                      <p:cBhvr>
                                        <p:cTn id="15" dur="2000"/>
                                        <p:tgtEl>
                                          <p:spTgt spid="26629">
                                            <p:txEl>
                                              <p:pRg st="2" end="2"/>
                                            </p:txEl>
                                          </p:spTgt>
                                        </p:tgtEl>
                                      </p:cBhvr>
                                    </p:animEffect>
                                  </p:childTnLst>
                                </p:cTn>
                              </p:par>
                            </p:childTnLst>
                          </p:cTn>
                        </p:par>
                        <p:par>
                          <p:cTn id="16" fill="hold">
                            <p:stCondLst>
                              <p:cond delay="5500"/>
                            </p:stCondLst>
                            <p:childTnLst>
                              <p:par>
                                <p:cTn id="17" presetID="8" presetClass="entr" presetSubtype="16" fill="hold" nodeType="afterEffect">
                                  <p:stCondLst>
                                    <p:cond delay="500"/>
                                  </p:stCondLst>
                                  <p:childTnLst>
                                    <p:set>
                                      <p:cBhvr>
                                        <p:cTn id="18" dur="1" fill="hold">
                                          <p:stCondLst>
                                            <p:cond delay="0"/>
                                          </p:stCondLst>
                                        </p:cTn>
                                        <p:tgtEl>
                                          <p:spTgt spid="26629">
                                            <p:txEl>
                                              <p:pRg st="3" end="3"/>
                                            </p:txEl>
                                          </p:spTgt>
                                        </p:tgtEl>
                                        <p:attrNameLst>
                                          <p:attrName>style.visibility</p:attrName>
                                        </p:attrNameLst>
                                      </p:cBhvr>
                                      <p:to>
                                        <p:strVal val="visible"/>
                                      </p:to>
                                    </p:set>
                                    <p:animEffect transition="in" filter="diamond(in)">
                                      <p:cBhvr>
                                        <p:cTn id="19" dur="2000"/>
                                        <p:tgtEl>
                                          <p:spTgt spid="26629">
                                            <p:txEl>
                                              <p:pRg st="3" end="3"/>
                                            </p:txEl>
                                          </p:spTgt>
                                        </p:tgtEl>
                                      </p:cBhvr>
                                    </p:animEffect>
                                  </p:childTnLst>
                                </p:cTn>
                              </p:par>
                            </p:childTnLst>
                          </p:cTn>
                        </p:par>
                        <p:par>
                          <p:cTn id="20" fill="hold">
                            <p:stCondLst>
                              <p:cond delay="8000"/>
                            </p:stCondLst>
                            <p:childTnLst>
                              <p:par>
                                <p:cTn id="21" presetID="8" presetClass="entr" presetSubtype="16" fill="hold" nodeType="afterEffect">
                                  <p:stCondLst>
                                    <p:cond delay="500"/>
                                  </p:stCondLst>
                                  <p:childTnLst>
                                    <p:set>
                                      <p:cBhvr>
                                        <p:cTn id="22" dur="1" fill="hold">
                                          <p:stCondLst>
                                            <p:cond delay="0"/>
                                          </p:stCondLst>
                                        </p:cTn>
                                        <p:tgtEl>
                                          <p:spTgt spid="26629">
                                            <p:txEl>
                                              <p:pRg st="4" end="4"/>
                                            </p:txEl>
                                          </p:spTgt>
                                        </p:tgtEl>
                                        <p:attrNameLst>
                                          <p:attrName>style.visibility</p:attrName>
                                        </p:attrNameLst>
                                      </p:cBhvr>
                                      <p:to>
                                        <p:strVal val="visible"/>
                                      </p:to>
                                    </p:set>
                                    <p:animEffect transition="in" filter="diamond(in)">
                                      <p:cBhvr>
                                        <p:cTn id="23" dur="2000"/>
                                        <p:tgtEl>
                                          <p:spTgt spid="266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Лента лицом вверх 3"/>
          <p:cNvSpPr/>
          <p:nvPr/>
        </p:nvSpPr>
        <p:spPr>
          <a:xfrm>
            <a:off x="0" y="214290"/>
            <a:ext cx="9144000" cy="1643074"/>
          </a:xfrm>
          <a:prstGeom prst="ribbon2">
            <a:avLst>
              <a:gd name="adj1" fmla="val 9496"/>
              <a:gd name="adj2" fmla="val 59020"/>
            </a:avLst>
          </a:prstGeom>
          <a:ln>
            <a:solidFill>
              <a:schemeClr val="accent1">
                <a:lumMod val="75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800" b="1" dirty="0" smtClean="0">
                <a:ln w="1905"/>
                <a:solidFill>
                  <a:schemeClr val="accent6">
                    <a:shade val="20000"/>
                    <a:satMod val="200000"/>
                  </a:schemeClr>
                </a:solidFill>
                <a:effectLst>
                  <a:innerShdw blurRad="69850" dist="43180" dir="5400000">
                    <a:srgbClr val="000000">
                      <a:alpha val="65000"/>
                    </a:srgbClr>
                  </a:innerShdw>
                </a:effectLst>
                <a:latin typeface="Monotype Corsiva" pitchFamily="66" charset="0"/>
              </a:rPr>
              <a:t>Пьер Огюстен Бомарше</a:t>
            </a:r>
          </a:p>
          <a:p>
            <a:pPr algn="ct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Выноска-облако 4"/>
          <p:cNvSpPr/>
          <p:nvPr/>
        </p:nvSpPr>
        <p:spPr>
          <a:xfrm>
            <a:off x="214282" y="2000240"/>
            <a:ext cx="8715436" cy="4071966"/>
          </a:xfrm>
          <a:prstGeom prst="cloudCallout">
            <a:avLst>
              <a:gd name="adj1" fmla="val -15412"/>
              <a:gd name="adj2" fmla="val 58605"/>
            </a:avLst>
          </a:prstGeom>
          <a:solidFill>
            <a:srgbClr val="00B0F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oubleWave1">
              <a:avLst>
                <a:gd name="adj1" fmla="val 2502"/>
                <a:gd name="adj2" fmla="val -15"/>
              </a:avLst>
            </a:prstTxWarp>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onotype Corsiva" pitchFamily="66" charset="0"/>
              </a:rPr>
              <a:t>Природа сказала женщине: </a:t>
            </a:r>
          </a:p>
          <a:p>
            <a:pPr algn="ctr"/>
            <a:r>
              <a:rPr lang="ru-RU"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onotype Corsiva" pitchFamily="66" charset="0"/>
              </a:rPr>
              <a:t>будь прекрасной, если можешь, мудрой, если хочешь, </a:t>
            </a:r>
          </a:p>
          <a:p>
            <a:pPr algn="ctr"/>
            <a:r>
              <a:rPr lang="ru-RU"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onotype Corsiva" pitchFamily="66" charset="0"/>
              </a:rPr>
              <a:t>но благоразумной ты должна быть непременно</a:t>
            </a: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ustDataLst>
      <p:tags r:id="rId1"/>
    </p:custDataLst>
  </p:cSld>
  <p:clrMapOvr>
    <a:masterClrMapping/>
  </p:clrMapOvr>
  <p:transition advTm="3000">
    <p:comb/>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35" presetClass="entr" presetSubtype="0"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style.rotation</p:attrName>
                                        </p:attrNameLst>
                                      </p:cBhvr>
                                      <p:tavLst>
                                        <p:tav tm="0">
                                          <p:val>
                                            <p:fltVal val="720"/>
                                          </p:val>
                                        </p:tav>
                                        <p:tav tm="100000">
                                          <p:val>
                                            <p:fltVal val="0"/>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anim calcmode="lin" valueType="num">
                                      <p:cBhvr>
                                        <p:cTn id="14"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type="subTitle" idx="1"/>
          </p:nvPr>
        </p:nvSpPr>
        <p:spPr>
          <a:xfrm>
            <a:off x="0" y="1428750"/>
            <a:ext cx="9144000" cy="5429250"/>
          </a:xfrm>
        </p:spPr>
        <p:txBody>
          <a:bodyPr/>
          <a:lstStyle/>
          <a:p>
            <a:endParaRPr lang="ru-RU" sz="2400" dirty="0" smtClean="0">
              <a:latin typeface="Comic Sans MS" pitchFamily="66" charset="0"/>
            </a:endParaRPr>
          </a:p>
          <a:p>
            <a:endParaRPr lang="ru-RU" sz="2400" dirty="0" smtClean="0">
              <a:latin typeface="Comic Sans MS" pitchFamily="66" charset="0"/>
            </a:endParaRPr>
          </a:p>
          <a:p>
            <a:r>
              <a:rPr lang="ru-RU" sz="2400" dirty="0" smtClean="0">
                <a:latin typeface="Comic Sans MS" pitchFamily="66" charset="0"/>
              </a:rPr>
              <a:t>Осанка важна не меньше, чем походка.</a:t>
            </a:r>
          </a:p>
          <a:p>
            <a:r>
              <a:rPr lang="ru-RU" sz="2400" dirty="0" smtClean="0">
                <a:latin typeface="Comic Sans MS" pitchFamily="66" charset="0"/>
              </a:rPr>
              <a:t>Сгорбленный человек, с опущенными плечами и поникшей головой производит жалкое, унылое впечатление, даже если он одет в дорогую, модную одежду.</a:t>
            </a:r>
          </a:p>
          <a:p>
            <a:r>
              <a:rPr lang="ru-RU" sz="2400" dirty="0" smtClean="0">
                <a:latin typeface="Comic Sans MS" pitchFamily="66" charset="0"/>
              </a:rPr>
              <a:t>А человек с выпрямленной спиной, расправленными плечами, высоко поднятой головой всегда кажется уверенным в себе!</a:t>
            </a:r>
            <a:endParaRPr lang="ru-RU" sz="2400" dirty="0">
              <a:latin typeface="Comic Sans MS" pitchFamily="66" charset="0"/>
            </a:endParaRPr>
          </a:p>
        </p:txBody>
      </p:sp>
      <p:sp>
        <p:nvSpPr>
          <p:cNvPr id="4" name="Горизонтальный свиток 3"/>
          <p:cNvSpPr/>
          <p:nvPr/>
        </p:nvSpPr>
        <p:spPr>
          <a:xfrm>
            <a:off x="1714480" y="214290"/>
            <a:ext cx="5500726" cy="1357298"/>
          </a:xfrm>
          <a:prstGeom prst="horizontalScroll">
            <a:avLst/>
          </a:prstGeom>
          <a:ln>
            <a:solidFill>
              <a:schemeClr val="bg2">
                <a:lumMod val="20000"/>
                <a:lumOff val="80000"/>
              </a:schemeClr>
            </a:solidFill>
          </a:ln>
          <a:effectLst>
            <a:glow rad="228600">
              <a:schemeClr val="accent1">
                <a:satMod val="175000"/>
                <a:alpha val="40000"/>
              </a:schemeClr>
            </a:glo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onotype Corsiva" pitchFamily="66" charset="0"/>
              </a:rPr>
              <a:t>Осанка</a:t>
            </a:r>
          </a:p>
          <a:p>
            <a:pPr algn="ct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advTm="15000">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500"/>
                                  </p:stCondLst>
                                  <p:childTnLst>
                                    <p:set>
                                      <p:cBhvr>
                                        <p:cTn id="11" dur="1" fill="hold">
                                          <p:stCondLst>
                                            <p:cond delay="0"/>
                                          </p:stCondLst>
                                        </p:cTn>
                                        <p:tgtEl>
                                          <p:spTgt spid="26629">
                                            <p:txEl>
                                              <p:pRg st="2" end="2"/>
                                            </p:txEl>
                                          </p:spTgt>
                                        </p:tgtEl>
                                        <p:attrNameLst>
                                          <p:attrName>style.visibility</p:attrName>
                                        </p:attrNameLst>
                                      </p:cBhvr>
                                      <p:to>
                                        <p:strVal val="visible"/>
                                      </p:to>
                                    </p:set>
                                    <p:anim calcmode="lin" valueType="num">
                                      <p:cBhvr additive="base">
                                        <p:cTn id="12" dur="500" fill="hold"/>
                                        <p:tgtEl>
                                          <p:spTgt spid="2662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662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500"/>
                                  </p:stCondLst>
                                  <p:childTnLst>
                                    <p:set>
                                      <p:cBhvr>
                                        <p:cTn id="16" dur="1" fill="hold">
                                          <p:stCondLst>
                                            <p:cond delay="0"/>
                                          </p:stCondLst>
                                        </p:cTn>
                                        <p:tgtEl>
                                          <p:spTgt spid="26629">
                                            <p:txEl>
                                              <p:pRg st="3" end="3"/>
                                            </p:txEl>
                                          </p:spTgt>
                                        </p:tgtEl>
                                        <p:attrNameLst>
                                          <p:attrName>style.visibility</p:attrName>
                                        </p:attrNameLst>
                                      </p:cBhvr>
                                      <p:to>
                                        <p:strVal val="visible"/>
                                      </p:to>
                                    </p:set>
                                    <p:anim calcmode="lin" valueType="num">
                                      <p:cBhvr additive="base">
                                        <p:cTn id="17" dur="500" fill="hold"/>
                                        <p:tgtEl>
                                          <p:spTgt spid="2662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62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 presetClass="entr" presetSubtype="4" fill="hold" nodeType="afterEffect">
                                  <p:stCondLst>
                                    <p:cond delay="500"/>
                                  </p:stCondLst>
                                  <p:childTnLst>
                                    <p:set>
                                      <p:cBhvr>
                                        <p:cTn id="21" dur="1" fill="hold">
                                          <p:stCondLst>
                                            <p:cond delay="0"/>
                                          </p:stCondLst>
                                        </p:cTn>
                                        <p:tgtEl>
                                          <p:spTgt spid="26629">
                                            <p:txEl>
                                              <p:pRg st="4" end="4"/>
                                            </p:txEl>
                                          </p:spTgt>
                                        </p:tgtEl>
                                        <p:attrNameLst>
                                          <p:attrName>style.visibility</p:attrName>
                                        </p:attrNameLst>
                                      </p:cBhvr>
                                      <p:to>
                                        <p:strVal val="visible"/>
                                      </p:to>
                                    </p:set>
                                    <p:anim calcmode="lin" valueType="num">
                                      <p:cBhvr additive="base">
                                        <p:cTn id="22" dur="500" fill="hold"/>
                                        <p:tgtEl>
                                          <p:spTgt spid="2662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662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285728"/>
            <a:ext cx="8229600" cy="1444628"/>
          </a:xfrm>
          <a:prstGeom prst="ribbon2">
            <a:avLst>
              <a:gd name="adj1" fmla="val 11703"/>
              <a:gd name="adj2" fmla="val 61329"/>
            </a:avLst>
          </a:prstGeom>
          <a:ln>
            <a:solidFill>
              <a:schemeClr val="accent1">
                <a:lumMod val="75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800" b="1" dirty="0" smtClean="0">
                <a:ln w="1905"/>
                <a:solidFill>
                  <a:schemeClr val="accent6">
                    <a:shade val="20000"/>
                    <a:satMod val="200000"/>
                  </a:schemeClr>
                </a:solidFill>
                <a:effectLst>
                  <a:innerShdw blurRad="69850" dist="43180" dir="5400000">
                    <a:srgbClr val="000000">
                      <a:alpha val="65000"/>
                    </a:srgbClr>
                  </a:innerShdw>
                </a:effectLst>
                <a:latin typeface="Monotype Corsiva" pitchFamily="66" charset="0"/>
              </a:rPr>
              <a:t>А.С. Пушкин</a:t>
            </a:r>
          </a:p>
          <a:p>
            <a:pPr algn="ct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Выноска-облако 4"/>
          <p:cNvSpPr/>
          <p:nvPr/>
        </p:nvSpPr>
        <p:spPr>
          <a:xfrm rot="520558">
            <a:off x="1142976" y="2143116"/>
            <a:ext cx="7715304" cy="3857652"/>
          </a:xfrm>
          <a:prstGeom prst="cloudCallout">
            <a:avLst/>
          </a:prstGeom>
          <a:solidFill>
            <a:srgbClr val="00B0F0"/>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oubleWave1">
              <a:avLst>
                <a:gd name="adj1" fmla="val 6250"/>
                <a:gd name="adj2" fmla="val 560"/>
              </a:avLst>
            </a:prstTxWarp>
          </a:bodyPr>
          <a:lstStyle/>
          <a:p>
            <a:pPr algn="ctr"/>
            <a:r>
              <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О, женщины! Вся наша слава вам покоряется сама, </a:t>
            </a:r>
          </a:p>
          <a:p>
            <a:pPr algn="ctr"/>
            <a:r>
              <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О восхитительное право пленять нас и сводить с ума!</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ustDataLst>
      <p:tags r:id="rId1"/>
    </p:custDataLst>
  </p:cSld>
  <p:clrMapOvr>
    <a:masterClrMapping/>
  </p:clrMapOvr>
  <p:transition advTm="3000">
    <p:comb/>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50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type="subTitle" idx="1"/>
          </p:nvPr>
        </p:nvSpPr>
        <p:spPr>
          <a:xfrm>
            <a:off x="0" y="1428750"/>
            <a:ext cx="9144000" cy="5429250"/>
          </a:xfrm>
        </p:spPr>
        <p:txBody>
          <a:bodyPr/>
          <a:lstStyle/>
          <a:p>
            <a:endParaRPr lang="ru-RU" sz="2400" dirty="0" smtClean="0">
              <a:latin typeface="Comic Sans MS" pitchFamily="66" charset="0"/>
            </a:endParaRPr>
          </a:p>
          <a:p>
            <a:r>
              <a:rPr lang="ru-RU" sz="2400" dirty="0" smtClean="0">
                <a:latin typeface="Comic Sans MS" pitchFamily="66" charset="0"/>
              </a:rPr>
              <a:t>Подойдите к стене и прислонитесь к ней спиной так, чтобы касаться поверхности затылком, лопатками, тазом и пятками. Это и есть идеальная осанка.</a:t>
            </a:r>
          </a:p>
          <a:p>
            <a:r>
              <a:rPr lang="ru-RU" sz="2400" dirty="0" smtClean="0">
                <a:latin typeface="Comic Sans MS" pitchFamily="66" charset="0"/>
              </a:rPr>
              <a:t>Теперь отойдите от стены и попробуйте сохранять такое положение. </a:t>
            </a:r>
          </a:p>
          <a:p>
            <a:r>
              <a:rPr lang="ru-RU" sz="2400" dirty="0" smtClean="0">
                <a:latin typeface="Comic Sans MS" pitchFamily="66" charset="0"/>
              </a:rPr>
              <a:t>Трудно, не правда ли?</a:t>
            </a:r>
          </a:p>
          <a:p>
            <a:r>
              <a:rPr lang="ru-RU" sz="2400" dirty="0" smtClean="0">
                <a:latin typeface="Comic Sans MS" pitchFamily="66" charset="0"/>
              </a:rPr>
              <a:t>Хорошей осанке нужно учиться, а если она нарушена, рекомендуются специальные упражнения. Кстати, одно из старинных упражнений – положить на голову нетяжёлую книгу и попробовать пройтись, не уронив её. А ещё хорошей осанке учили так: согнутыми в локтях руками заставляли носить за спиной палку.</a:t>
            </a:r>
          </a:p>
        </p:txBody>
      </p:sp>
      <p:sp>
        <p:nvSpPr>
          <p:cNvPr id="4" name="Горизонтальный свиток 3"/>
          <p:cNvSpPr/>
          <p:nvPr/>
        </p:nvSpPr>
        <p:spPr>
          <a:xfrm>
            <a:off x="571472" y="214290"/>
            <a:ext cx="7715304" cy="1357298"/>
          </a:xfrm>
          <a:prstGeom prst="horizontalScroll">
            <a:avLst>
              <a:gd name="adj" fmla="val 25000"/>
            </a:avLst>
          </a:prstGeom>
          <a:ln>
            <a:solidFill>
              <a:schemeClr val="bg2">
                <a:lumMod val="20000"/>
                <a:lumOff val="80000"/>
              </a:schemeClr>
            </a:solidFill>
          </a:ln>
          <a:effectLst>
            <a:glow rad="228600">
              <a:schemeClr val="accent1">
                <a:satMod val="175000"/>
                <a:alpha val="40000"/>
              </a:schemeClr>
            </a:glo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rPr>
              <a:t>Как выработать идеальную осанку?</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endParaRPr>
          </a:p>
        </p:txBody>
      </p:sp>
    </p:spTree>
  </p:cSld>
  <p:clrMapOvr>
    <a:masterClrMapping/>
  </p:clrMapOvr>
  <p:transition advTm="5000">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26629">
                                            <p:txEl>
                                              <p:pRg st="1" end="1"/>
                                            </p:txEl>
                                          </p:spTgt>
                                        </p:tgtEl>
                                        <p:attrNameLst>
                                          <p:attrName>style.visibility</p:attrName>
                                        </p:attrNameLst>
                                      </p:cBhvr>
                                      <p:to>
                                        <p:strVal val="visible"/>
                                      </p:to>
                                    </p:set>
                                    <p:animEffect transition="in" filter="fade">
                                      <p:cBhvr>
                                        <p:cTn id="13" dur="1000"/>
                                        <p:tgtEl>
                                          <p:spTgt spid="26629">
                                            <p:txEl>
                                              <p:pRg st="1" end="1"/>
                                            </p:txEl>
                                          </p:spTgt>
                                        </p:tgtEl>
                                      </p:cBhvr>
                                    </p:animEffect>
                                    <p:anim calcmode="lin" valueType="num">
                                      <p:cBhvr>
                                        <p:cTn id="14" dur="1000" fill="hold"/>
                                        <p:tgtEl>
                                          <p:spTgt spid="26629">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6629">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6629">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26629">
                                            <p:txEl>
                                              <p:pRg st="2" end="2"/>
                                            </p:txEl>
                                          </p:spTgt>
                                        </p:tgtEl>
                                        <p:attrNameLst>
                                          <p:attrName>style.visibility</p:attrName>
                                        </p:attrNameLst>
                                      </p:cBhvr>
                                      <p:to>
                                        <p:strVal val="visible"/>
                                      </p:to>
                                    </p:set>
                                    <p:animEffect transition="in" filter="fade">
                                      <p:cBhvr>
                                        <p:cTn id="19" dur="1000"/>
                                        <p:tgtEl>
                                          <p:spTgt spid="26629">
                                            <p:txEl>
                                              <p:pRg st="2" end="2"/>
                                            </p:txEl>
                                          </p:spTgt>
                                        </p:tgtEl>
                                      </p:cBhvr>
                                    </p:animEffect>
                                    <p:anim calcmode="lin" valueType="num">
                                      <p:cBhvr>
                                        <p:cTn id="20" dur="1000" fill="hold"/>
                                        <p:tgtEl>
                                          <p:spTgt spid="26629">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26629">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6629">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26629">
                                            <p:txEl>
                                              <p:pRg st="3" end="3"/>
                                            </p:txEl>
                                          </p:spTgt>
                                        </p:tgtEl>
                                        <p:attrNameLst>
                                          <p:attrName>style.visibility</p:attrName>
                                        </p:attrNameLst>
                                      </p:cBhvr>
                                      <p:to>
                                        <p:strVal val="visible"/>
                                      </p:to>
                                    </p:set>
                                    <p:animEffect transition="in" filter="fade">
                                      <p:cBhvr>
                                        <p:cTn id="25" dur="1000"/>
                                        <p:tgtEl>
                                          <p:spTgt spid="26629">
                                            <p:txEl>
                                              <p:pRg st="3" end="3"/>
                                            </p:txEl>
                                          </p:spTgt>
                                        </p:tgtEl>
                                      </p:cBhvr>
                                    </p:animEffect>
                                    <p:anim calcmode="lin" valueType="num">
                                      <p:cBhvr>
                                        <p:cTn id="26" dur="1000" fill="hold"/>
                                        <p:tgtEl>
                                          <p:spTgt spid="26629">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26629">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6629">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26629">
                                            <p:txEl>
                                              <p:pRg st="4" end="4"/>
                                            </p:txEl>
                                          </p:spTgt>
                                        </p:tgtEl>
                                        <p:attrNameLst>
                                          <p:attrName>style.visibility</p:attrName>
                                        </p:attrNameLst>
                                      </p:cBhvr>
                                      <p:to>
                                        <p:strVal val="visible"/>
                                      </p:to>
                                    </p:set>
                                    <p:animEffect transition="in" filter="fade">
                                      <p:cBhvr>
                                        <p:cTn id="31" dur="1000"/>
                                        <p:tgtEl>
                                          <p:spTgt spid="26629">
                                            <p:txEl>
                                              <p:pRg st="4" end="4"/>
                                            </p:txEl>
                                          </p:spTgt>
                                        </p:tgtEl>
                                      </p:cBhvr>
                                    </p:animEffect>
                                    <p:anim calcmode="lin" valueType="num">
                                      <p:cBhvr>
                                        <p:cTn id="32" dur="1000" fill="hold"/>
                                        <p:tgtEl>
                                          <p:spTgt spid="26629">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662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662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type="subTitle" idx="1"/>
          </p:nvPr>
        </p:nvSpPr>
        <p:spPr>
          <a:xfrm>
            <a:off x="0" y="1428750"/>
            <a:ext cx="9144000" cy="5429250"/>
          </a:xfrm>
        </p:spPr>
        <p:txBody>
          <a:bodyPr/>
          <a:lstStyle/>
          <a:p>
            <a:pPr>
              <a:defRPr/>
            </a:pPr>
            <a:endParaRPr lang="ru-RU" sz="2000" dirty="0" smtClean="0">
              <a:latin typeface="Monotype Corsiva" pitchFamily="66" charset="0"/>
            </a:endParaRPr>
          </a:p>
          <a:p>
            <a:r>
              <a:rPr lang="ru-RU" sz="1800" dirty="0" smtClean="0">
                <a:latin typeface="Comic Sans MS" pitchFamily="66" charset="0"/>
              </a:rPr>
              <a:t>Сидеть тоже надо уметь.</a:t>
            </a:r>
          </a:p>
          <a:p>
            <a:r>
              <a:rPr lang="ru-RU" sz="1800" dirty="0" smtClean="0">
                <a:latin typeface="Comic Sans MS" pitchFamily="66" charset="0"/>
              </a:rPr>
              <a:t>Издавна этому уделялось большое внимание. Вот такими были правила о том, как нужно сидеть, изданные Иоганном </a:t>
            </a:r>
            <a:r>
              <a:rPr lang="ru-RU" sz="1800" dirty="0" err="1" smtClean="0">
                <a:latin typeface="Comic Sans MS" pitchFamily="66" charset="0"/>
              </a:rPr>
              <a:t>Зульцером</a:t>
            </a:r>
            <a:r>
              <a:rPr lang="ru-RU" sz="1800" dirty="0" smtClean="0">
                <a:latin typeface="Comic Sans MS" pitchFamily="66" charset="0"/>
              </a:rPr>
              <a:t> в конце </a:t>
            </a:r>
            <a:r>
              <a:rPr lang="en-US" sz="1800" dirty="0" smtClean="0">
                <a:latin typeface="Comic Sans MS" pitchFamily="66" charset="0"/>
              </a:rPr>
              <a:t>XVIII </a:t>
            </a:r>
            <a:r>
              <a:rPr lang="ru-RU" sz="1800" dirty="0" smtClean="0">
                <a:latin typeface="Comic Sans MS" pitchFamily="66" charset="0"/>
              </a:rPr>
              <a:t>столетия («В чём достоинство девушки и в чём её счастье»). Этот свод правил имеет практическое значение и в наши дни.</a:t>
            </a:r>
          </a:p>
          <a:p>
            <a:r>
              <a:rPr lang="ru-RU" sz="1800" dirty="0" smtClean="0">
                <a:latin typeface="Comic Sans MS" pitchFamily="66" charset="0"/>
              </a:rPr>
              <a:t>Сидеть красиво – нелёгкое искусство. Это значит: «Не держать голову так, будто она насажена на кол, и не раскачивать ею из стороны в сторону». И далее: «Не скрещивать руки на груди, не прижимать их к бокам, не расставлять локти, не вертеть веер в руках, не играть пальцами, не вертеть чашку в руках, не поправлять причёску или платье». Затем следует указание: «Держать корпус прямо, не сидеть в кресле так, как будто вы в него вросли; не сползать на край кресла, не ёрзать, словно сидишь на иголках, не класть ногу на ногу!»</a:t>
            </a:r>
          </a:p>
          <a:p>
            <a:r>
              <a:rPr lang="ru-RU" sz="1800" dirty="0" smtClean="0">
                <a:latin typeface="Comic Sans MS" pitchFamily="66" charset="0"/>
              </a:rPr>
              <a:t>Особые заботы доставляют ноги. Дома и среди своих можно выбирать для себя самую удобную позу. Однако в обществе не годиться вытягивать руки и ноги во все четыре стороны. Достаточно удобно поставить ноги вертикально или скрестить их. На современных креслах и диванах, где почти полулежишь, можно сидеть, вытянув ноги немного вперёд.</a:t>
            </a:r>
          </a:p>
        </p:txBody>
      </p:sp>
      <p:sp>
        <p:nvSpPr>
          <p:cNvPr id="4" name="Горизонтальный свиток 3"/>
          <p:cNvSpPr/>
          <p:nvPr/>
        </p:nvSpPr>
        <p:spPr>
          <a:xfrm>
            <a:off x="428596" y="0"/>
            <a:ext cx="8001056" cy="1857364"/>
          </a:xfrm>
          <a:prstGeom prst="horizontalScroll">
            <a:avLst>
              <a:gd name="adj" fmla="val 25000"/>
            </a:avLst>
          </a:prstGeom>
          <a:ln>
            <a:solidFill>
              <a:srgbClr val="9933FF"/>
            </a:solidFill>
          </a:ln>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dirty="0" smtClean="0">
                <a:ln w="11430">
                  <a:solidFill>
                    <a:srgbClr val="9933FF"/>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onotype Corsiva" pitchFamily="66" charset="0"/>
              </a:rPr>
              <a:t>Умеете ли вы сидеть?</a:t>
            </a:r>
          </a:p>
          <a:p>
            <a:pPr algn="ct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advTm="10000">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type="subTitle" idx="1"/>
          </p:nvPr>
        </p:nvSpPr>
        <p:spPr>
          <a:xfrm>
            <a:off x="0" y="1142984"/>
            <a:ext cx="9144000" cy="5429250"/>
          </a:xfrm>
        </p:spPr>
        <p:txBody>
          <a:bodyPr/>
          <a:lstStyle/>
          <a:p>
            <a:r>
              <a:rPr lang="ru-RU" sz="1200" dirty="0" smtClean="0">
                <a:latin typeface="Comic Sans MS" pitchFamily="66" charset="0"/>
              </a:rPr>
              <a:t>Садиться за стол нужно так, чтобы было удобно есть и пить: не придвигаться к нему слишком близко, вплотную, но и не отдаляться от него так, что потом нужно будет наклоняться к блюдам.</a:t>
            </a:r>
          </a:p>
          <a:p>
            <a:r>
              <a:rPr lang="ru-RU" sz="1200" dirty="0" smtClean="0">
                <a:latin typeface="Comic Sans MS" pitchFamily="66" charset="0"/>
              </a:rPr>
              <a:t>По этикету рекомендуется сидеть на стуле так, чтобы занимать сиденье стула по возможности полностью, слегка прикасаясь спиной к спинке стула. Сидеть нужно прямо, но свободно, без напряжения, на расстоянии от края стола, не превышающем ширины четырёх пальцев твоей ладони. Ноги лучше согнуть в коленях под прямым углом, а ступни должны стоять параллельно друг другу. Руки до еды или в перерывах между едой нужно держать на коленях или на подлокотниках кресел. Во время еды всегда следует держать локти слегка, без напряжения, прижатыми к туловищу, стараясь при этом работать руками плавно, не задевая соседей. На столе можно держать лишь кисти рук. Не рекомендуется подпирать ладонями подбородок или щёки, сидя за столом. На языке жестов такая поза свидетельствует о полном безразличии, а иногда и просто о неуважении ко всем присутствующим. Не рекомендуется держать ноги одна на другой или вытягивать их под столом. В первом случае можно быстро устать, а во втором – задеть соседей, что, конечно, недопустимо.  Правила этикета также предполагают: если человек уронил нож, вилку, салфетку и т.п., то не следует стараться поднять их. Надо попросить другой прибор, не пытаясь при этом объясниться, чтобы не привлекать к себе  внимания окружающих. Пищу следует принимать беззвучно. Не чавкать, не причмокивать, не дуть на горячее, не стучать ложкой по тарелке, не откусывать большие куски. Не разговаривать с полным ртом. Вначале поглатывать пищу, а потом вступать в разговор. Нож следует держать в правой руке, а вилку – в левой не перекладывать их из руки в руку. Птицу (вареную или жареную) надо брать с тарелки вилкой, затем отрезать ножом небольшими кусочками. Когда отрезать становиться трудно, можно взять косточку пальцами. Косточки от рыбы следует вынимать вилкой или пальцами. Пальцы нельзя облизывать, их вытирают салфеткой. Не принято есть с ножа. Сырники, котлету, рыбу, яичницу, заливное – следует разламывать вилкой. Неприлично тянуться через весь стол: надо попросить соседа передать нужное блюдо. Блюдо, которое подали, не разглядывают и не ковыряют в нём вилкой.</a:t>
            </a:r>
          </a:p>
          <a:p>
            <a:r>
              <a:rPr lang="ru-RU" sz="1200" dirty="0" smtClean="0">
                <a:latin typeface="Comic Sans MS" pitchFamily="66" charset="0"/>
              </a:rPr>
              <a:t>Запомните, </a:t>
            </a:r>
            <a:r>
              <a:rPr lang="ru-RU" sz="1200" b="1" dirty="0" smtClean="0">
                <a:latin typeface="Comic Sans MS" pitchFamily="66" charset="0"/>
              </a:rPr>
              <a:t>воспитанная девушка</a:t>
            </a:r>
            <a:r>
              <a:rPr lang="ru-RU" sz="1200" dirty="0" smtClean="0">
                <a:latin typeface="Comic Sans MS" pitchFamily="66" charset="0"/>
              </a:rPr>
              <a:t> никогда не отзывается плохо о том блюде, которое подали. Даже если и не любит этого блюда, она не станет портить аппетит гостям и настроение хозяевам. Никогда не подбирает хлебом с тарелки остатки соуса и ничего не пьёт из блюдца. Окончив есть, кладёт нож и вилку на тарелку. Никогда не облизывает приборы! Не ставит без разрешения свою грязную тарелку на тарелку соседа и наоборот. Вынимает из чашки или стакана с чаем ложку. После того как размешает сахар, кладёт ложку на блюдце. По окончании обеда, вставая из-за стола, стул следует пододвинуть обратно к столу. Положив салфетку на стол или встав из-за стола, хозяйка (или хозяин) оказывает, что обед окончен. Только после этого знака гости также могут положить свои салфетки и подняться. Из-за стола принято вставать одновременно, при этом не следует торопливо доедать остатки с тарелки или допивать оставшиеся в бокале напитки.   </a:t>
            </a:r>
          </a:p>
        </p:txBody>
      </p:sp>
      <p:sp>
        <p:nvSpPr>
          <p:cNvPr id="4" name="Горизонтальный свиток 3"/>
          <p:cNvSpPr/>
          <p:nvPr/>
        </p:nvSpPr>
        <p:spPr>
          <a:xfrm>
            <a:off x="428596" y="0"/>
            <a:ext cx="8215370" cy="1071570"/>
          </a:xfrm>
          <a:prstGeom prst="horizontalScroll">
            <a:avLst>
              <a:gd name="adj" fmla="val 14715"/>
            </a:avLst>
          </a:prstGeom>
          <a:ln>
            <a:solidFill>
              <a:srgbClr val="9933FF"/>
            </a:solidFill>
          </a:ln>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800" b="1" dirty="0" smtClean="0">
                <a:ln w="11430">
                  <a:solidFill>
                    <a:srgbClr val="9933FF"/>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onotype Corsiva" pitchFamily="66" charset="0"/>
              </a:rPr>
              <a:t>Как вести себя за столом</a:t>
            </a:r>
            <a:endParaRPr lang="ru-RU"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advTm="10000">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Лента лицом вверх 4"/>
          <p:cNvSpPr/>
          <p:nvPr/>
        </p:nvSpPr>
        <p:spPr>
          <a:xfrm>
            <a:off x="0" y="214290"/>
            <a:ext cx="9144000" cy="1428760"/>
          </a:xfrm>
          <a:prstGeom prst="ribbon2">
            <a:avLst/>
          </a:prstGeom>
          <a:ln>
            <a:solidFill>
              <a:schemeClr val="accent1">
                <a:lumMod val="75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200" b="1" dirty="0" smtClean="0">
                <a:ln w="1905"/>
                <a:solidFill>
                  <a:schemeClr val="accent6">
                    <a:shade val="20000"/>
                    <a:satMod val="200000"/>
                  </a:schemeClr>
                </a:solidFill>
                <a:effectLst>
                  <a:innerShdw blurRad="69850" dist="43180" dir="5400000">
                    <a:srgbClr val="000000">
                      <a:alpha val="65000"/>
                    </a:srgbClr>
                  </a:innerShdw>
                </a:effectLst>
                <a:latin typeface="Monotype Corsiva" pitchFamily="66" charset="0"/>
              </a:rPr>
              <a:t>Конкурс на лучшего знатока этикета</a:t>
            </a:r>
            <a:endParaRPr lang="ru-RU" sz="5400" b="1" dirty="0" smtClean="0">
              <a:ln w="1905"/>
              <a:solidFill>
                <a:schemeClr val="accent6">
                  <a:shade val="20000"/>
                  <a:satMod val="200000"/>
                </a:schemeClr>
              </a:solidFill>
              <a:effectLst>
                <a:innerShdw blurRad="69850" dist="43180" dir="5400000">
                  <a:srgbClr val="000000">
                    <a:alpha val="65000"/>
                  </a:srgbClr>
                </a:innerShdw>
              </a:effectLst>
              <a:latin typeface="Monotype Corsiva" pitchFamily="66" charset="0"/>
            </a:endParaRPr>
          </a:p>
          <a:p>
            <a:pPr algn="ct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Вертикальный свиток 3"/>
          <p:cNvSpPr/>
          <p:nvPr/>
        </p:nvSpPr>
        <p:spPr>
          <a:xfrm>
            <a:off x="214282" y="2000240"/>
            <a:ext cx="8643998" cy="4643470"/>
          </a:xfrm>
          <a:prstGeom prst="verticalScroll">
            <a:avLst>
              <a:gd name="adj" fmla="val 8118"/>
            </a:avLst>
          </a:prstGeom>
          <a:solidFill>
            <a:schemeClr val="tx2">
              <a:lumMod val="9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857224" y="2500307"/>
            <a:ext cx="7429552" cy="3970318"/>
          </a:xfrm>
          <a:prstGeom prst="rect">
            <a:avLst/>
          </a:prstGeom>
          <a:noFill/>
        </p:spPr>
        <p:txBody>
          <a:bodyPr wrap="square" rtlCol="0">
            <a:spAutoFit/>
          </a:bodyPr>
          <a:lstStyle/>
          <a:p>
            <a:pPr>
              <a:buFont typeface="Arial" pitchFamily="34" charset="0"/>
              <a:buChar char="•"/>
            </a:pPr>
            <a:r>
              <a:rPr lang="ru-RU" sz="1400" dirty="0" smtClean="0">
                <a:solidFill>
                  <a:schemeClr val="accent2">
                    <a:lumMod val="75000"/>
                  </a:schemeClr>
                </a:solidFill>
                <a:latin typeface="Comic Sans MS" pitchFamily="66" charset="0"/>
              </a:rPr>
              <a:t> Какой стороны следует придерживаться при передвижении по тротуару?</a:t>
            </a:r>
          </a:p>
          <a:p>
            <a:r>
              <a:rPr lang="ru-RU" sz="1400" dirty="0" smtClean="0">
                <a:solidFill>
                  <a:schemeClr val="accent2">
                    <a:lumMod val="75000"/>
                  </a:schemeClr>
                </a:solidFill>
                <a:latin typeface="Comic Sans MS" pitchFamily="66" charset="0"/>
              </a:rPr>
              <a:t> (правой)</a:t>
            </a:r>
          </a:p>
          <a:p>
            <a:pPr>
              <a:buFont typeface="Arial" pitchFamily="34" charset="0"/>
              <a:buChar char="•"/>
            </a:pPr>
            <a:r>
              <a:rPr lang="ru-RU" sz="1400" dirty="0" smtClean="0">
                <a:solidFill>
                  <a:schemeClr val="accent2">
                    <a:lumMod val="75000"/>
                  </a:schemeClr>
                </a:solidFill>
                <a:latin typeface="Comic Sans MS" pitchFamily="66" charset="0"/>
              </a:rPr>
              <a:t> С какой стороны обходят прохожих?</a:t>
            </a:r>
          </a:p>
          <a:p>
            <a:r>
              <a:rPr lang="ru-RU" sz="1400" dirty="0" smtClean="0">
                <a:solidFill>
                  <a:schemeClr val="accent2">
                    <a:lumMod val="75000"/>
                  </a:schemeClr>
                </a:solidFill>
                <a:latin typeface="Comic Sans MS" pitchFamily="66" charset="0"/>
              </a:rPr>
              <a:t> (идущих впереди обходят слева, а идущих навстречу - справа)</a:t>
            </a:r>
          </a:p>
          <a:p>
            <a:pPr>
              <a:buFont typeface="Arial" pitchFamily="34" charset="0"/>
              <a:buChar char="•"/>
            </a:pPr>
            <a:r>
              <a:rPr lang="ru-RU" sz="1400" dirty="0" smtClean="0">
                <a:solidFill>
                  <a:schemeClr val="accent2">
                    <a:lumMod val="75000"/>
                  </a:schemeClr>
                </a:solidFill>
                <a:latin typeface="Comic Sans MS" pitchFamily="66" charset="0"/>
              </a:rPr>
              <a:t> Кто первым поднимается в вагон поезда?</a:t>
            </a:r>
          </a:p>
          <a:p>
            <a:r>
              <a:rPr lang="ru-RU" sz="1400" dirty="0" smtClean="0">
                <a:solidFill>
                  <a:schemeClr val="accent2">
                    <a:lumMod val="75000"/>
                  </a:schemeClr>
                </a:solidFill>
                <a:latin typeface="Comic Sans MS" pitchFamily="66" charset="0"/>
              </a:rPr>
              <a:t> (сначала женщина, за ней мужчина)</a:t>
            </a:r>
          </a:p>
          <a:p>
            <a:pPr>
              <a:buFont typeface="Arial" pitchFamily="34" charset="0"/>
              <a:buChar char="•"/>
            </a:pPr>
            <a:r>
              <a:rPr lang="ru-RU" sz="1400" dirty="0" smtClean="0">
                <a:solidFill>
                  <a:schemeClr val="accent2">
                    <a:lumMod val="75000"/>
                  </a:schemeClr>
                </a:solidFill>
                <a:latin typeface="Comic Sans MS" pitchFamily="66" charset="0"/>
              </a:rPr>
              <a:t> Кто первым здоровается?</a:t>
            </a:r>
          </a:p>
          <a:p>
            <a:r>
              <a:rPr lang="ru-RU" sz="1400" dirty="0" smtClean="0">
                <a:solidFill>
                  <a:schemeClr val="accent2">
                    <a:lumMod val="75000"/>
                  </a:schemeClr>
                </a:solidFill>
                <a:latin typeface="Comic Sans MS" pitchFamily="66" charset="0"/>
              </a:rPr>
              <a:t> (первым следует здороваться мужчине)</a:t>
            </a:r>
          </a:p>
          <a:p>
            <a:pPr>
              <a:buFont typeface="Arial" pitchFamily="34" charset="0"/>
              <a:buChar char="•"/>
            </a:pPr>
            <a:r>
              <a:rPr lang="ru-RU" sz="1400" dirty="0" smtClean="0">
                <a:solidFill>
                  <a:schemeClr val="accent2">
                    <a:lumMod val="75000"/>
                  </a:schemeClr>
                </a:solidFill>
                <a:latin typeface="Comic Sans MS" pitchFamily="66" charset="0"/>
              </a:rPr>
              <a:t> Кого кому представляют?</a:t>
            </a:r>
          </a:p>
          <a:p>
            <a:r>
              <a:rPr lang="ru-RU" sz="1400" dirty="0" smtClean="0">
                <a:solidFill>
                  <a:schemeClr val="accent2">
                    <a:lumMod val="75000"/>
                  </a:schemeClr>
                </a:solidFill>
                <a:latin typeface="Comic Sans MS" pitchFamily="66" charset="0"/>
              </a:rPr>
              <a:t> (младшего – старшему, мужчину - женщине)</a:t>
            </a:r>
          </a:p>
          <a:p>
            <a:pPr>
              <a:buFont typeface="Arial" pitchFamily="34" charset="0"/>
              <a:buChar char="•"/>
            </a:pPr>
            <a:r>
              <a:rPr lang="ru-RU" sz="1400" dirty="0" smtClean="0">
                <a:solidFill>
                  <a:schemeClr val="accent2">
                    <a:lumMod val="75000"/>
                  </a:schemeClr>
                </a:solidFill>
                <a:latin typeface="Comic Sans MS" pitchFamily="66" charset="0"/>
              </a:rPr>
              <a:t> Можно ли начинать телефонный разговор с вопросов: «Кто это?», «Я куда попал?» и т.п.? </a:t>
            </a:r>
          </a:p>
          <a:p>
            <a:r>
              <a:rPr lang="ru-RU" sz="1400" dirty="0" smtClean="0">
                <a:solidFill>
                  <a:schemeClr val="accent2">
                    <a:lumMod val="75000"/>
                  </a:schemeClr>
                </a:solidFill>
                <a:latin typeface="Comic Sans MS" pitchFamily="66" charset="0"/>
              </a:rPr>
              <a:t>(нет, это считается недопустимым)</a:t>
            </a:r>
          </a:p>
          <a:p>
            <a:pPr>
              <a:buFont typeface="Arial" pitchFamily="34" charset="0"/>
              <a:buChar char="•"/>
            </a:pPr>
            <a:r>
              <a:rPr lang="ru-RU" sz="1400" dirty="0" smtClean="0">
                <a:solidFill>
                  <a:schemeClr val="accent2">
                    <a:lumMod val="75000"/>
                  </a:schemeClr>
                </a:solidFill>
                <a:latin typeface="Comic Sans MS" pitchFamily="66" charset="0"/>
              </a:rPr>
              <a:t> Можно ли косточки от фруктов выплёвывать прямо в тарелку?</a:t>
            </a:r>
          </a:p>
          <a:p>
            <a:r>
              <a:rPr lang="ru-RU" sz="1400" dirty="0" smtClean="0">
                <a:solidFill>
                  <a:schemeClr val="accent2">
                    <a:lumMod val="75000"/>
                  </a:schemeClr>
                </a:solidFill>
                <a:latin typeface="Comic Sans MS" pitchFamily="66" charset="0"/>
              </a:rPr>
              <a:t> (нет, их следует незаметно выплюнуть в ложку, приложенную к губам, а затем положить в тарелку)</a:t>
            </a:r>
          </a:p>
          <a:p>
            <a:pPr>
              <a:buFont typeface="Arial" pitchFamily="34" charset="0"/>
              <a:buChar char="•"/>
            </a:pPr>
            <a:r>
              <a:rPr lang="ru-RU" sz="1400" dirty="0" smtClean="0">
                <a:solidFill>
                  <a:schemeClr val="accent2">
                    <a:lumMod val="75000"/>
                  </a:schemeClr>
                </a:solidFill>
                <a:latin typeface="Comic Sans MS" pitchFamily="66" charset="0"/>
              </a:rPr>
              <a:t> Можно ли хлеб брать вилкой? </a:t>
            </a:r>
          </a:p>
          <a:p>
            <a:r>
              <a:rPr lang="ru-RU" sz="1400" dirty="0" smtClean="0">
                <a:solidFill>
                  <a:schemeClr val="accent2">
                    <a:lumMod val="75000"/>
                  </a:schemeClr>
                </a:solidFill>
                <a:latin typeface="Comic Sans MS" pitchFamily="66" charset="0"/>
              </a:rPr>
              <a:t>(нет, хлеб берут руками)</a:t>
            </a:r>
          </a:p>
        </p:txBody>
      </p:sp>
    </p:spTree>
    <p:custDataLst>
      <p:tags r:id="rId1"/>
    </p:custDataLst>
  </p:cSld>
  <p:clrMapOvr>
    <a:masterClrMapping/>
  </p:clrMapOvr>
  <p:transition advTm="5000">
    <p:comb/>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29"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 calcmode="lin" valueType="num">
                                      <p:cBhvr>
                                        <p:cTn id="10"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11"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2" dur="1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p:cTn id="17" dur="1000" fill="hold"/>
                                        <p:tgtEl>
                                          <p:spTgt spid="7">
                                            <p:txEl>
                                              <p:pRg st="1" end="1"/>
                                            </p:txEl>
                                          </p:spTgt>
                                        </p:tgtEl>
                                        <p:attrNameLst>
                                          <p:attrName>ppt_x</p:attrName>
                                        </p:attrNameLst>
                                      </p:cBhvr>
                                      <p:tavLst>
                                        <p:tav tm="0">
                                          <p:val>
                                            <p:strVal val="#ppt_x-.2"/>
                                          </p:val>
                                        </p:tav>
                                        <p:tav tm="100000">
                                          <p:val>
                                            <p:strVal val="#ppt_x"/>
                                          </p:val>
                                        </p:tav>
                                      </p:tavLst>
                                    </p:anim>
                                    <p:anim calcmode="lin" valueType="num">
                                      <p:cBhvr>
                                        <p:cTn id="18" dur="1000" fill="hold"/>
                                        <p:tgtEl>
                                          <p:spTgt spid="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7">
                                            <p:txEl>
                                              <p:pRg st="1" end="1"/>
                                            </p:txEl>
                                          </p:spTgt>
                                        </p:tgtEl>
                                      </p:cBhvr>
                                    </p:animEffect>
                                  </p:childTnLst>
                                </p:cTn>
                              </p:par>
                              <p:par>
                                <p:cTn id="20" presetID="29" presetClass="entr" presetSubtype="0" fill="hold" nodeType="withEffect">
                                  <p:stCondLst>
                                    <p:cond delay="100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p:cTn id="22" dur="1000" fill="hold"/>
                                        <p:tgtEl>
                                          <p:spTgt spid="7">
                                            <p:txEl>
                                              <p:pRg st="2" end="2"/>
                                            </p:txEl>
                                          </p:spTgt>
                                        </p:tgtEl>
                                        <p:attrNameLst>
                                          <p:attrName>ppt_x</p:attrName>
                                        </p:attrNameLst>
                                      </p:cBhvr>
                                      <p:tavLst>
                                        <p:tav tm="0">
                                          <p:val>
                                            <p:strVal val="#ppt_x-.2"/>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 calcmode="lin" valueType="num">
                                      <p:cBhvr>
                                        <p:cTn id="29" dur="1000" fill="hold"/>
                                        <p:tgtEl>
                                          <p:spTgt spid="7">
                                            <p:txEl>
                                              <p:pRg st="3" end="3"/>
                                            </p:txEl>
                                          </p:spTgt>
                                        </p:tgtEl>
                                        <p:attrNameLst>
                                          <p:attrName>ppt_x</p:attrName>
                                        </p:attrNameLst>
                                      </p:cBhvr>
                                      <p:tavLst>
                                        <p:tav tm="0">
                                          <p:val>
                                            <p:strVal val="#ppt_x-.2"/>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7">
                                            <p:txEl>
                                              <p:pRg st="3" end="3"/>
                                            </p:txEl>
                                          </p:spTgt>
                                        </p:tgtEl>
                                      </p:cBhvr>
                                    </p:animEffect>
                                  </p:childTnLst>
                                </p:cTn>
                              </p:par>
                              <p:par>
                                <p:cTn id="32" presetID="29" presetClass="entr" presetSubtype="0" fill="hold" nodeType="withEffect">
                                  <p:stCondLst>
                                    <p:cond delay="3000"/>
                                  </p:stCondLst>
                                  <p:childTnLst>
                                    <p:set>
                                      <p:cBhvr>
                                        <p:cTn id="33" dur="1" fill="hold">
                                          <p:stCondLst>
                                            <p:cond delay="0"/>
                                          </p:stCondLst>
                                        </p:cTn>
                                        <p:tgtEl>
                                          <p:spTgt spid="7">
                                            <p:txEl>
                                              <p:pRg st="4" end="4"/>
                                            </p:txEl>
                                          </p:spTgt>
                                        </p:tgtEl>
                                        <p:attrNameLst>
                                          <p:attrName>style.visibility</p:attrName>
                                        </p:attrNameLst>
                                      </p:cBhvr>
                                      <p:to>
                                        <p:strVal val="visible"/>
                                      </p:to>
                                    </p:set>
                                    <p:anim calcmode="lin" valueType="num">
                                      <p:cBhvr>
                                        <p:cTn id="34" dur="1000" fill="hold"/>
                                        <p:tgtEl>
                                          <p:spTgt spid="7">
                                            <p:txEl>
                                              <p:pRg st="4" end="4"/>
                                            </p:txEl>
                                          </p:spTgt>
                                        </p:tgtEl>
                                        <p:attrNameLst>
                                          <p:attrName>ppt_x</p:attrName>
                                        </p:attrNameLst>
                                      </p:cBhvr>
                                      <p:tavLst>
                                        <p:tav tm="0">
                                          <p:val>
                                            <p:strVal val="#ppt_x-.2"/>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7">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nodeType="clickEffect">
                                  <p:stCondLst>
                                    <p:cond delay="0"/>
                                  </p:stCondLst>
                                  <p:childTnLst>
                                    <p:set>
                                      <p:cBhvr>
                                        <p:cTn id="40" dur="1" fill="hold">
                                          <p:stCondLst>
                                            <p:cond delay="0"/>
                                          </p:stCondLst>
                                        </p:cTn>
                                        <p:tgtEl>
                                          <p:spTgt spid="7">
                                            <p:txEl>
                                              <p:pRg st="5" end="5"/>
                                            </p:txEl>
                                          </p:spTgt>
                                        </p:tgtEl>
                                        <p:attrNameLst>
                                          <p:attrName>style.visibility</p:attrName>
                                        </p:attrNameLst>
                                      </p:cBhvr>
                                      <p:to>
                                        <p:strVal val="visible"/>
                                      </p:to>
                                    </p:set>
                                    <p:anim calcmode="lin" valueType="num">
                                      <p:cBhvr>
                                        <p:cTn id="41" dur="1000" fill="hold"/>
                                        <p:tgtEl>
                                          <p:spTgt spid="7">
                                            <p:txEl>
                                              <p:pRg st="5" end="5"/>
                                            </p:txEl>
                                          </p:spTgt>
                                        </p:tgtEl>
                                        <p:attrNameLst>
                                          <p:attrName>ppt_x</p:attrName>
                                        </p:attrNameLst>
                                      </p:cBhvr>
                                      <p:tavLst>
                                        <p:tav tm="0">
                                          <p:val>
                                            <p:strVal val="#ppt_x-.2"/>
                                          </p:val>
                                        </p:tav>
                                        <p:tav tm="100000">
                                          <p:val>
                                            <p:strVal val="#ppt_x"/>
                                          </p:val>
                                        </p:tav>
                                      </p:tavLst>
                                    </p:anim>
                                    <p:anim calcmode="lin" valueType="num">
                                      <p:cBhvr>
                                        <p:cTn id="42" dur="1000" fill="hold"/>
                                        <p:tgtEl>
                                          <p:spTgt spid="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7">
                                            <p:txEl>
                                              <p:pRg st="5" end="5"/>
                                            </p:txEl>
                                          </p:spTgt>
                                        </p:tgtEl>
                                      </p:cBhvr>
                                    </p:animEffect>
                                  </p:childTnLst>
                                </p:cTn>
                              </p:par>
                              <p:par>
                                <p:cTn id="44" presetID="29" presetClass="entr" presetSubtype="0" fill="hold" nodeType="withEffect">
                                  <p:stCondLst>
                                    <p:cond delay="1500"/>
                                  </p:stCondLst>
                                  <p:childTnLst>
                                    <p:set>
                                      <p:cBhvr>
                                        <p:cTn id="45" dur="1" fill="hold">
                                          <p:stCondLst>
                                            <p:cond delay="0"/>
                                          </p:stCondLst>
                                        </p:cTn>
                                        <p:tgtEl>
                                          <p:spTgt spid="7">
                                            <p:txEl>
                                              <p:pRg st="6" end="6"/>
                                            </p:txEl>
                                          </p:spTgt>
                                        </p:tgtEl>
                                        <p:attrNameLst>
                                          <p:attrName>style.visibility</p:attrName>
                                        </p:attrNameLst>
                                      </p:cBhvr>
                                      <p:to>
                                        <p:strVal val="visible"/>
                                      </p:to>
                                    </p:set>
                                    <p:anim calcmode="lin" valueType="num">
                                      <p:cBhvr>
                                        <p:cTn id="46" dur="1000" fill="hold"/>
                                        <p:tgtEl>
                                          <p:spTgt spid="7">
                                            <p:txEl>
                                              <p:pRg st="6" end="6"/>
                                            </p:txEl>
                                          </p:spTgt>
                                        </p:tgtEl>
                                        <p:attrNameLst>
                                          <p:attrName>ppt_x</p:attrName>
                                        </p:attrNameLst>
                                      </p:cBhvr>
                                      <p:tavLst>
                                        <p:tav tm="0">
                                          <p:val>
                                            <p:strVal val="#ppt_x-.2"/>
                                          </p:val>
                                        </p:tav>
                                        <p:tav tm="100000">
                                          <p:val>
                                            <p:strVal val="#ppt_x"/>
                                          </p:val>
                                        </p:tav>
                                      </p:tavLst>
                                    </p:anim>
                                    <p:anim calcmode="lin" valueType="num">
                                      <p:cBhvr>
                                        <p:cTn id="47" dur="1000" fill="hold"/>
                                        <p:tgtEl>
                                          <p:spTgt spid="7">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8" dur="1000"/>
                                        <p:tgtEl>
                                          <p:spTgt spid="7">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9" presetClass="entr" presetSubtype="0" fill="hold" nodeType="clickEffect">
                                  <p:stCondLst>
                                    <p:cond delay="0"/>
                                  </p:stCondLst>
                                  <p:childTnLst>
                                    <p:set>
                                      <p:cBhvr>
                                        <p:cTn id="52" dur="1" fill="hold">
                                          <p:stCondLst>
                                            <p:cond delay="0"/>
                                          </p:stCondLst>
                                        </p:cTn>
                                        <p:tgtEl>
                                          <p:spTgt spid="7">
                                            <p:txEl>
                                              <p:pRg st="7" end="7"/>
                                            </p:txEl>
                                          </p:spTgt>
                                        </p:tgtEl>
                                        <p:attrNameLst>
                                          <p:attrName>style.visibility</p:attrName>
                                        </p:attrNameLst>
                                      </p:cBhvr>
                                      <p:to>
                                        <p:strVal val="visible"/>
                                      </p:to>
                                    </p:set>
                                    <p:anim calcmode="lin" valueType="num">
                                      <p:cBhvr>
                                        <p:cTn id="53" dur="1000" fill="hold"/>
                                        <p:tgtEl>
                                          <p:spTgt spid="7">
                                            <p:txEl>
                                              <p:pRg st="7" end="7"/>
                                            </p:txEl>
                                          </p:spTgt>
                                        </p:tgtEl>
                                        <p:attrNameLst>
                                          <p:attrName>ppt_x</p:attrName>
                                        </p:attrNameLst>
                                      </p:cBhvr>
                                      <p:tavLst>
                                        <p:tav tm="0">
                                          <p:val>
                                            <p:strVal val="#ppt_x-.2"/>
                                          </p:val>
                                        </p:tav>
                                        <p:tav tm="100000">
                                          <p:val>
                                            <p:strVal val="#ppt_x"/>
                                          </p:val>
                                        </p:tav>
                                      </p:tavLst>
                                    </p:anim>
                                    <p:anim calcmode="lin" valueType="num">
                                      <p:cBhvr>
                                        <p:cTn id="54" dur="1000" fill="hold"/>
                                        <p:tgtEl>
                                          <p:spTgt spid="7">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7">
                                            <p:txEl>
                                              <p:pRg st="7" end="7"/>
                                            </p:txEl>
                                          </p:spTgt>
                                        </p:tgtEl>
                                      </p:cBhvr>
                                    </p:animEffect>
                                  </p:childTnLst>
                                </p:cTn>
                              </p:par>
                              <p:par>
                                <p:cTn id="56" presetID="29" presetClass="entr" presetSubtype="0" fill="hold" nodeType="withEffect">
                                  <p:stCondLst>
                                    <p:cond delay="1500"/>
                                  </p:stCondLst>
                                  <p:childTnLst>
                                    <p:set>
                                      <p:cBhvr>
                                        <p:cTn id="57" dur="1" fill="hold">
                                          <p:stCondLst>
                                            <p:cond delay="0"/>
                                          </p:stCondLst>
                                        </p:cTn>
                                        <p:tgtEl>
                                          <p:spTgt spid="7">
                                            <p:txEl>
                                              <p:pRg st="8" end="8"/>
                                            </p:txEl>
                                          </p:spTgt>
                                        </p:tgtEl>
                                        <p:attrNameLst>
                                          <p:attrName>style.visibility</p:attrName>
                                        </p:attrNameLst>
                                      </p:cBhvr>
                                      <p:to>
                                        <p:strVal val="visible"/>
                                      </p:to>
                                    </p:set>
                                    <p:anim calcmode="lin" valueType="num">
                                      <p:cBhvr>
                                        <p:cTn id="58" dur="1000" fill="hold"/>
                                        <p:tgtEl>
                                          <p:spTgt spid="7">
                                            <p:txEl>
                                              <p:pRg st="8" end="8"/>
                                            </p:txEl>
                                          </p:spTgt>
                                        </p:tgtEl>
                                        <p:attrNameLst>
                                          <p:attrName>ppt_x</p:attrName>
                                        </p:attrNameLst>
                                      </p:cBhvr>
                                      <p:tavLst>
                                        <p:tav tm="0">
                                          <p:val>
                                            <p:strVal val="#ppt_x-.2"/>
                                          </p:val>
                                        </p:tav>
                                        <p:tav tm="100000">
                                          <p:val>
                                            <p:strVal val="#ppt_x"/>
                                          </p:val>
                                        </p:tav>
                                      </p:tavLst>
                                    </p:anim>
                                    <p:anim calcmode="lin" valueType="num">
                                      <p:cBhvr>
                                        <p:cTn id="59" dur="1000" fill="hold"/>
                                        <p:tgtEl>
                                          <p:spTgt spid="7">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60" dur="1000"/>
                                        <p:tgtEl>
                                          <p:spTgt spid="7">
                                            <p:txEl>
                                              <p:pRg st="8" end="8"/>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9" presetClass="entr" presetSubtype="0" fill="hold" nodeType="clickEffect">
                                  <p:stCondLst>
                                    <p:cond delay="0"/>
                                  </p:stCondLst>
                                  <p:childTnLst>
                                    <p:set>
                                      <p:cBhvr>
                                        <p:cTn id="64" dur="1" fill="hold">
                                          <p:stCondLst>
                                            <p:cond delay="0"/>
                                          </p:stCondLst>
                                        </p:cTn>
                                        <p:tgtEl>
                                          <p:spTgt spid="7">
                                            <p:txEl>
                                              <p:pRg st="9" end="9"/>
                                            </p:txEl>
                                          </p:spTgt>
                                        </p:tgtEl>
                                        <p:attrNameLst>
                                          <p:attrName>style.visibility</p:attrName>
                                        </p:attrNameLst>
                                      </p:cBhvr>
                                      <p:to>
                                        <p:strVal val="visible"/>
                                      </p:to>
                                    </p:set>
                                    <p:anim calcmode="lin" valueType="num">
                                      <p:cBhvr>
                                        <p:cTn id="65" dur="1000" fill="hold"/>
                                        <p:tgtEl>
                                          <p:spTgt spid="7">
                                            <p:txEl>
                                              <p:pRg st="9" end="9"/>
                                            </p:txEl>
                                          </p:spTgt>
                                        </p:tgtEl>
                                        <p:attrNameLst>
                                          <p:attrName>ppt_x</p:attrName>
                                        </p:attrNameLst>
                                      </p:cBhvr>
                                      <p:tavLst>
                                        <p:tav tm="0">
                                          <p:val>
                                            <p:strVal val="#ppt_x-.2"/>
                                          </p:val>
                                        </p:tav>
                                        <p:tav tm="100000">
                                          <p:val>
                                            <p:strVal val="#ppt_x"/>
                                          </p:val>
                                        </p:tav>
                                      </p:tavLst>
                                    </p:anim>
                                    <p:anim calcmode="lin" valueType="num">
                                      <p:cBhvr>
                                        <p:cTn id="66" dur="1000" fill="hold"/>
                                        <p:tgtEl>
                                          <p:spTgt spid="7">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67" dur="1000"/>
                                        <p:tgtEl>
                                          <p:spTgt spid="7">
                                            <p:txEl>
                                              <p:pRg st="9" end="9"/>
                                            </p:txEl>
                                          </p:spTgt>
                                        </p:tgtEl>
                                      </p:cBhvr>
                                    </p:animEffect>
                                  </p:childTnLst>
                                </p:cTn>
                              </p:par>
                              <p:par>
                                <p:cTn id="68" presetID="29" presetClass="entr" presetSubtype="0" fill="hold" nodeType="withEffect">
                                  <p:stCondLst>
                                    <p:cond delay="2000"/>
                                  </p:stCondLst>
                                  <p:childTnLst>
                                    <p:set>
                                      <p:cBhvr>
                                        <p:cTn id="69" dur="1" fill="hold">
                                          <p:stCondLst>
                                            <p:cond delay="0"/>
                                          </p:stCondLst>
                                        </p:cTn>
                                        <p:tgtEl>
                                          <p:spTgt spid="7">
                                            <p:txEl>
                                              <p:pRg st="10" end="10"/>
                                            </p:txEl>
                                          </p:spTgt>
                                        </p:tgtEl>
                                        <p:attrNameLst>
                                          <p:attrName>style.visibility</p:attrName>
                                        </p:attrNameLst>
                                      </p:cBhvr>
                                      <p:to>
                                        <p:strVal val="visible"/>
                                      </p:to>
                                    </p:set>
                                    <p:anim calcmode="lin" valueType="num">
                                      <p:cBhvr>
                                        <p:cTn id="70" dur="1000" fill="hold"/>
                                        <p:tgtEl>
                                          <p:spTgt spid="7">
                                            <p:txEl>
                                              <p:pRg st="10" end="10"/>
                                            </p:txEl>
                                          </p:spTgt>
                                        </p:tgtEl>
                                        <p:attrNameLst>
                                          <p:attrName>ppt_x</p:attrName>
                                        </p:attrNameLst>
                                      </p:cBhvr>
                                      <p:tavLst>
                                        <p:tav tm="0">
                                          <p:val>
                                            <p:strVal val="#ppt_x-.2"/>
                                          </p:val>
                                        </p:tav>
                                        <p:tav tm="100000">
                                          <p:val>
                                            <p:strVal val="#ppt_x"/>
                                          </p:val>
                                        </p:tav>
                                      </p:tavLst>
                                    </p:anim>
                                    <p:anim calcmode="lin" valueType="num">
                                      <p:cBhvr>
                                        <p:cTn id="71" dur="1000" fill="hold"/>
                                        <p:tgtEl>
                                          <p:spTgt spid="7">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72" dur="1000"/>
                                        <p:tgtEl>
                                          <p:spTgt spid="7">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9" presetClass="entr" presetSubtype="0" fill="hold" nodeType="clickEffect">
                                  <p:stCondLst>
                                    <p:cond delay="0"/>
                                  </p:stCondLst>
                                  <p:childTnLst>
                                    <p:set>
                                      <p:cBhvr>
                                        <p:cTn id="76" dur="1" fill="hold">
                                          <p:stCondLst>
                                            <p:cond delay="0"/>
                                          </p:stCondLst>
                                        </p:cTn>
                                        <p:tgtEl>
                                          <p:spTgt spid="7">
                                            <p:txEl>
                                              <p:pRg st="11" end="11"/>
                                            </p:txEl>
                                          </p:spTgt>
                                        </p:tgtEl>
                                        <p:attrNameLst>
                                          <p:attrName>style.visibility</p:attrName>
                                        </p:attrNameLst>
                                      </p:cBhvr>
                                      <p:to>
                                        <p:strVal val="visible"/>
                                      </p:to>
                                    </p:set>
                                    <p:anim calcmode="lin" valueType="num">
                                      <p:cBhvr>
                                        <p:cTn id="77" dur="1000" fill="hold"/>
                                        <p:tgtEl>
                                          <p:spTgt spid="7">
                                            <p:txEl>
                                              <p:pRg st="11" end="11"/>
                                            </p:txEl>
                                          </p:spTgt>
                                        </p:tgtEl>
                                        <p:attrNameLst>
                                          <p:attrName>ppt_x</p:attrName>
                                        </p:attrNameLst>
                                      </p:cBhvr>
                                      <p:tavLst>
                                        <p:tav tm="0">
                                          <p:val>
                                            <p:strVal val="#ppt_x-.2"/>
                                          </p:val>
                                        </p:tav>
                                        <p:tav tm="100000">
                                          <p:val>
                                            <p:strVal val="#ppt_x"/>
                                          </p:val>
                                        </p:tav>
                                      </p:tavLst>
                                    </p:anim>
                                    <p:anim calcmode="lin" valueType="num">
                                      <p:cBhvr>
                                        <p:cTn id="78" dur="1000" fill="hold"/>
                                        <p:tgtEl>
                                          <p:spTgt spid="7">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79" dur="1000"/>
                                        <p:tgtEl>
                                          <p:spTgt spid="7">
                                            <p:txEl>
                                              <p:pRg st="11" end="11"/>
                                            </p:txEl>
                                          </p:spTgt>
                                        </p:tgtEl>
                                      </p:cBhvr>
                                    </p:animEffect>
                                  </p:childTnLst>
                                </p:cTn>
                              </p:par>
                              <p:par>
                                <p:cTn id="80" presetID="29" presetClass="entr" presetSubtype="0" fill="hold" nodeType="withEffect">
                                  <p:stCondLst>
                                    <p:cond delay="2000"/>
                                  </p:stCondLst>
                                  <p:childTnLst>
                                    <p:set>
                                      <p:cBhvr>
                                        <p:cTn id="81" dur="1" fill="hold">
                                          <p:stCondLst>
                                            <p:cond delay="0"/>
                                          </p:stCondLst>
                                        </p:cTn>
                                        <p:tgtEl>
                                          <p:spTgt spid="7">
                                            <p:txEl>
                                              <p:pRg st="12" end="12"/>
                                            </p:txEl>
                                          </p:spTgt>
                                        </p:tgtEl>
                                        <p:attrNameLst>
                                          <p:attrName>style.visibility</p:attrName>
                                        </p:attrNameLst>
                                      </p:cBhvr>
                                      <p:to>
                                        <p:strVal val="visible"/>
                                      </p:to>
                                    </p:set>
                                    <p:anim calcmode="lin" valueType="num">
                                      <p:cBhvr>
                                        <p:cTn id="82" dur="1000" fill="hold"/>
                                        <p:tgtEl>
                                          <p:spTgt spid="7">
                                            <p:txEl>
                                              <p:pRg st="12" end="12"/>
                                            </p:txEl>
                                          </p:spTgt>
                                        </p:tgtEl>
                                        <p:attrNameLst>
                                          <p:attrName>ppt_x</p:attrName>
                                        </p:attrNameLst>
                                      </p:cBhvr>
                                      <p:tavLst>
                                        <p:tav tm="0">
                                          <p:val>
                                            <p:strVal val="#ppt_x-.2"/>
                                          </p:val>
                                        </p:tav>
                                        <p:tav tm="100000">
                                          <p:val>
                                            <p:strVal val="#ppt_x"/>
                                          </p:val>
                                        </p:tav>
                                      </p:tavLst>
                                    </p:anim>
                                    <p:anim calcmode="lin" valueType="num">
                                      <p:cBhvr>
                                        <p:cTn id="83" dur="1000" fill="hold"/>
                                        <p:tgtEl>
                                          <p:spTgt spid="7">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84" dur="1000"/>
                                        <p:tgtEl>
                                          <p:spTgt spid="7">
                                            <p:txEl>
                                              <p:pRg st="12" end="12"/>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9" presetClass="entr" presetSubtype="0" fill="hold" nodeType="clickEffect">
                                  <p:stCondLst>
                                    <p:cond delay="0"/>
                                  </p:stCondLst>
                                  <p:childTnLst>
                                    <p:set>
                                      <p:cBhvr>
                                        <p:cTn id="88" dur="1" fill="hold">
                                          <p:stCondLst>
                                            <p:cond delay="0"/>
                                          </p:stCondLst>
                                        </p:cTn>
                                        <p:tgtEl>
                                          <p:spTgt spid="7">
                                            <p:txEl>
                                              <p:pRg st="13" end="13"/>
                                            </p:txEl>
                                          </p:spTgt>
                                        </p:tgtEl>
                                        <p:attrNameLst>
                                          <p:attrName>style.visibility</p:attrName>
                                        </p:attrNameLst>
                                      </p:cBhvr>
                                      <p:to>
                                        <p:strVal val="visible"/>
                                      </p:to>
                                    </p:set>
                                    <p:anim calcmode="lin" valueType="num">
                                      <p:cBhvr>
                                        <p:cTn id="89" dur="1000" fill="hold"/>
                                        <p:tgtEl>
                                          <p:spTgt spid="7">
                                            <p:txEl>
                                              <p:pRg st="13" end="13"/>
                                            </p:txEl>
                                          </p:spTgt>
                                        </p:tgtEl>
                                        <p:attrNameLst>
                                          <p:attrName>ppt_x</p:attrName>
                                        </p:attrNameLst>
                                      </p:cBhvr>
                                      <p:tavLst>
                                        <p:tav tm="0">
                                          <p:val>
                                            <p:strVal val="#ppt_x-.2"/>
                                          </p:val>
                                        </p:tav>
                                        <p:tav tm="100000">
                                          <p:val>
                                            <p:strVal val="#ppt_x"/>
                                          </p:val>
                                        </p:tav>
                                      </p:tavLst>
                                    </p:anim>
                                    <p:anim calcmode="lin" valueType="num">
                                      <p:cBhvr>
                                        <p:cTn id="90" dur="1000" fill="hold"/>
                                        <p:tgtEl>
                                          <p:spTgt spid="7">
                                            <p:txEl>
                                              <p:pRg st="13" end="13"/>
                                            </p:txEl>
                                          </p:spTgt>
                                        </p:tgtEl>
                                        <p:attrNameLst>
                                          <p:attrName>ppt_y</p:attrName>
                                        </p:attrNameLst>
                                      </p:cBhvr>
                                      <p:tavLst>
                                        <p:tav tm="0">
                                          <p:val>
                                            <p:strVal val="#ppt_y"/>
                                          </p:val>
                                        </p:tav>
                                        <p:tav tm="100000">
                                          <p:val>
                                            <p:strVal val="#ppt_y"/>
                                          </p:val>
                                        </p:tav>
                                      </p:tavLst>
                                    </p:anim>
                                    <p:animEffect transition="in" filter="wipe(right)" prLst="gradientSize: 0.1">
                                      <p:cBhvr>
                                        <p:cTn id="91" dur="1000"/>
                                        <p:tgtEl>
                                          <p:spTgt spid="7">
                                            <p:txEl>
                                              <p:pRg st="13" end="13"/>
                                            </p:txEl>
                                          </p:spTgt>
                                        </p:tgtEl>
                                      </p:cBhvr>
                                    </p:animEffect>
                                  </p:childTnLst>
                                </p:cTn>
                              </p:par>
                              <p:par>
                                <p:cTn id="92" presetID="29" presetClass="entr" presetSubtype="0" fill="hold" nodeType="withEffect">
                                  <p:stCondLst>
                                    <p:cond delay="5000"/>
                                  </p:stCondLst>
                                  <p:childTnLst>
                                    <p:set>
                                      <p:cBhvr>
                                        <p:cTn id="93" dur="1" fill="hold">
                                          <p:stCondLst>
                                            <p:cond delay="0"/>
                                          </p:stCondLst>
                                        </p:cTn>
                                        <p:tgtEl>
                                          <p:spTgt spid="7">
                                            <p:txEl>
                                              <p:pRg st="14" end="14"/>
                                            </p:txEl>
                                          </p:spTgt>
                                        </p:tgtEl>
                                        <p:attrNameLst>
                                          <p:attrName>style.visibility</p:attrName>
                                        </p:attrNameLst>
                                      </p:cBhvr>
                                      <p:to>
                                        <p:strVal val="visible"/>
                                      </p:to>
                                    </p:set>
                                    <p:anim calcmode="lin" valueType="num">
                                      <p:cBhvr>
                                        <p:cTn id="94" dur="1000" fill="hold"/>
                                        <p:tgtEl>
                                          <p:spTgt spid="7">
                                            <p:txEl>
                                              <p:pRg st="14" end="14"/>
                                            </p:txEl>
                                          </p:spTgt>
                                        </p:tgtEl>
                                        <p:attrNameLst>
                                          <p:attrName>ppt_x</p:attrName>
                                        </p:attrNameLst>
                                      </p:cBhvr>
                                      <p:tavLst>
                                        <p:tav tm="0">
                                          <p:val>
                                            <p:strVal val="#ppt_x-.2"/>
                                          </p:val>
                                        </p:tav>
                                        <p:tav tm="100000">
                                          <p:val>
                                            <p:strVal val="#ppt_x"/>
                                          </p:val>
                                        </p:tav>
                                      </p:tavLst>
                                    </p:anim>
                                    <p:anim calcmode="lin" valueType="num">
                                      <p:cBhvr>
                                        <p:cTn id="95" dur="1000" fill="hold"/>
                                        <p:tgtEl>
                                          <p:spTgt spid="7">
                                            <p:txEl>
                                              <p:pRg st="14" end="14"/>
                                            </p:txEl>
                                          </p:spTgt>
                                        </p:tgtEl>
                                        <p:attrNameLst>
                                          <p:attrName>ppt_y</p:attrName>
                                        </p:attrNameLst>
                                      </p:cBhvr>
                                      <p:tavLst>
                                        <p:tav tm="0">
                                          <p:val>
                                            <p:strVal val="#ppt_y"/>
                                          </p:val>
                                        </p:tav>
                                        <p:tav tm="100000">
                                          <p:val>
                                            <p:strVal val="#ppt_y"/>
                                          </p:val>
                                        </p:tav>
                                      </p:tavLst>
                                    </p:anim>
                                    <p:animEffect transition="in" filter="wipe(right)" prLst="gradientSize: 0.1">
                                      <p:cBhvr>
                                        <p:cTn id="96" dur="1000"/>
                                        <p:tgtEl>
                                          <p:spTgt spid="7">
                                            <p:txEl>
                                              <p:pRg st="14" end="14"/>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29" presetClass="entr" presetSubtype="0" fill="hold" nodeType="clickEffect">
                                  <p:stCondLst>
                                    <p:cond delay="0"/>
                                  </p:stCondLst>
                                  <p:childTnLst>
                                    <p:set>
                                      <p:cBhvr>
                                        <p:cTn id="100" dur="1" fill="hold">
                                          <p:stCondLst>
                                            <p:cond delay="0"/>
                                          </p:stCondLst>
                                        </p:cTn>
                                        <p:tgtEl>
                                          <p:spTgt spid="7">
                                            <p:txEl>
                                              <p:pRg st="15" end="15"/>
                                            </p:txEl>
                                          </p:spTgt>
                                        </p:tgtEl>
                                        <p:attrNameLst>
                                          <p:attrName>style.visibility</p:attrName>
                                        </p:attrNameLst>
                                      </p:cBhvr>
                                      <p:to>
                                        <p:strVal val="visible"/>
                                      </p:to>
                                    </p:set>
                                    <p:anim calcmode="lin" valueType="num">
                                      <p:cBhvr>
                                        <p:cTn id="101" dur="1000" fill="hold"/>
                                        <p:tgtEl>
                                          <p:spTgt spid="7">
                                            <p:txEl>
                                              <p:pRg st="15" end="15"/>
                                            </p:txEl>
                                          </p:spTgt>
                                        </p:tgtEl>
                                        <p:attrNameLst>
                                          <p:attrName>ppt_x</p:attrName>
                                        </p:attrNameLst>
                                      </p:cBhvr>
                                      <p:tavLst>
                                        <p:tav tm="0">
                                          <p:val>
                                            <p:strVal val="#ppt_x-.2"/>
                                          </p:val>
                                        </p:tav>
                                        <p:tav tm="100000">
                                          <p:val>
                                            <p:strVal val="#ppt_x"/>
                                          </p:val>
                                        </p:tav>
                                      </p:tavLst>
                                    </p:anim>
                                    <p:anim calcmode="lin" valueType="num">
                                      <p:cBhvr>
                                        <p:cTn id="102" dur="1000" fill="hold"/>
                                        <p:tgtEl>
                                          <p:spTgt spid="7">
                                            <p:txEl>
                                              <p:pRg st="15" end="15"/>
                                            </p:txEl>
                                          </p:spTgt>
                                        </p:tgtEl>
                                        <p:attrNameLst>
                                          <p:attrName>ppt_y</p:attrName>
                                        </p:attrNameLst>
                                      </p:cBhvr>
                                      <p:tavLst>
                                        <p:tav tm="0">
                                          <p:val>
                                            <p:strVal val="#ppt_y"/>
                                          </p:val>
                                        </p:tav>
                                        <p:tav tm="100000">
                                          <p:val>
                                            <p:strVal val="#ppt_y"/>
                                          </p:val>
                                        </p:tav>
                                      </p:tavLst>
                                    </p:anim>
                                    <p:animEffect transition="in" filter="wipe(right)" prLst="gradientSize: 0.1">
                                      <p:cBhvr>
                                        <p:cTn id="103" dur="1000"/>
                                        <p:tgtEl>
                                          <p:spTgt spid="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250825" y="333375"/>
            <a:ext cx="8569325" cy="5688013"/>
          </a:xfrm>
        </p:spPr>
        <p:txBody>
          <a:bodyPr/>
          <a:lstStyle/>
          <a:p>
            <a:pPr eaLnBrk="1" hangingPunct="1">
              <a:defRPr/>
            </a:pPr>
            <a:r>
              <a:rPr lang="ru-RU" sz="8000" b="1" dirty="0">
                <a:solidFill>
                  <a:schemeClr val="folHlink"/>
                </a:solidFill>
                <a:latin typeface="Monotype Corsiva" pitchFamily="66" charset="0"/>
              </a:rPr>
              <a:t>А</a:t>
            </a:r>
            <a:r>
              <a:rPr lang="ru-RU" sz="8000" b="1" dirty="0">
                <a:latin typeface="Monotype Corsiva" pitchFamily="66" charset="0"/>
              </a:rPr>
              <a:t>Б</a:t>
            </a:r>
            <a:r>
              <a:rPr lang="ru-RU" sz="8000" b="1" dirty="0">
                <a:solidFill>
                  <a:schemeClr val="bg1"/>
                </a:solidFill>
                <a:latin typeface="Monotype Corsiva" pitchFamily="66" charset="0"/>
              </a:rPr>
              <a:t>З</a:t>
            </a:r>
            <a:r>
              <a:rPr lang="ru-RU" sz="8000" b="1" dirty="0">
                <a:solidFill>
                  <a:schemeClr val="accent2"/>
                </a:solidFill>
                <a:latin typeface="Monotype Corsiva" pitchFamily="66" charset="0"/>
              </a:rPr>
              <a:t>О</a:t>
            </a:r>
            <a:r>
              <a:rPr lang="ru-RU" sz="8000" b="1" dirty="0">
                <a:solidFill>
                  <a:srgbClr val="E822C2"/>
                </a:solidFill>
                <a:latin typeface="Monotype Corsiva" pitchFamily="66" charset="0"/>
              </a:rPr>
              <a:t>Ж</a:t>
            </a:r>
            <a:r>
              <a:rPr lang="ru-RU" sz="6000" b="1" dirty="0">
                <a:solidFill>
                  <a:schemeClr val="folHlink"/>
                </a:solidFill>
              </a:rPr>
              <a:t> </a:t>
            </a:r>
            <a:br>
              <a:rPr lang="ru-RU" sz="6000" b="1" dirty="0">
                <a:solidFill>
                  <a:schemeClr val="folHlink"/>
                </a:solidFill>
              </a:rPr>
            </a:br>
            <a:r>
              <a:rPr lang="ru-RU" sz="6000" b="1" dirty="0">
                <a:solidFill>
                  <a:schemeClr val="folHlink"/>
                </a:solidFill>
              </a:rPr>
              <a:t/>
            </a:r>
            <a:br>
              <a:rPr lang="ru-RU" sz="6000" b="1" dirty="0">
                <a:solidFill>
                  <a:schemeClr val="folHlink"/>
                </a:solidFill>
              </a:rPr>
            </a:br>
            <a:r>
              <a:rPr lang="ru-RU" sz="4800" b="1" dirty="0" smtClean="0">
                <a:solidFill>
                  <a:schemeClr val="folHlink"/>
                </a:solidFill>
                <a:latin typeface="Mistral" pitchFamily="66" charset="0"/>
              </a:rPr>
              <a:t>(а</a:t>
            </a:r>
            <a:r>
              <a:rPr lang="ru-RU" sz="4800" dirty="0" smtClean="0">
                <a:solidFill>
                  <a:schemeClr val="folHlink"/>
                </a:solidFill>
                <a:latin typeface="Mistral" pitchFamily="66" charset="0"/>
              </a:rPr>
              <a:t>гит</a:t>
            </a:r>
            <a:r>
              <a:rPr lang="ru-RU" sz="4800" b="1" dirty="0" smtClean="0">
                <a:latin typeface="Mistral" pitchFamily="66" charset="0"/>
              </a:rPr>
              <a:t>б</a:t>
            </a:r>
            <a:r>
              <a:rPr lang="ru-RU" sz="4800" dirty="0" smtClean="0">
                <a:latin typeface="Mistral" pitchFamily="66" charset="0"/>
              </a:rPr>
              <a:t>ригада</a:t>
            </a:r>
            <a:r>
              <a:rPr lang="ru-RU" sz="4800" dirty="0" smtClean="0">
                <a:solidFill>
                  <a:schemeClr val="folHlink"/>
                </a:solidFill>
                <a:latin typeface="Mistral" pitchFamily="66" charset="0"/>
              </a:rPr>
              <a:t> </a:t>
            </a:r>
            <a:r>
              <a:rPr lang="ru-RU" sz="4800" b="1" dirty="0">
                <a:solidFill>
                  <a:schemeClr val="bg1"/>
                </a:solidFill>
                <a:latin typeface="Mistral" pitchFamily="66" charset="0"/>
              </a:rPr>
              <a:t>з</a:t>
            </a:r>
            <a:r>
              <a:rPr lang="ru-RU" sz="4800" dirty="0">
                <a:solidFill>
                  <a:schemeClr val="bg1"/>
                </a:solidFill>
                <a:latin typeface="Mistral" pitchFamily="66" charset="0"/>
              </a:rPr>
              <a:t>дорового</a:t>
            </a:r>
            <a:r>
              <a:rPr lang="ru-RU" sz="4800" dirty="0">
                <a:solidFill>
                  <a:schemeClr val="folHlink"/>
                </a:solidFill>
                <a:latin typeface="Mistral" pitchFamily="66" charset="0"/>
              </a:rPr>
              <a:t> </a:t>
            </a:r>
            <a:r>
              <a:rPr lang="ru-RU" sz="4800" b="1" dirty="0">
                <a:solidFill>
                  <a:schemeClr val="accent2"/>
                </a:solidFill>
                <a:latin typeface="Mistral" pitchFamily="66" charset="0"/>
              </a:rPr>
              <a:t>о</a:t>
            </a:r>
            <a:r>
              <a:rPr lang="ru-RU" sz="4800" dirty="0">
                <a:solidFill>
                  <a:schemeClr val="accent2"/>
                </a:solidFill>
                <a:latin typeface="Mistral" pitchFamily="66" charset="0"/>
              </a:rPr>
              <a:t>браза</a:t>
            </a:r>
            <a:r>
              <a:rPr lang="ru-RU" sz="4800" dirty="0">
                <a:solidFill>
                  <a:schemeClr val="folHlink"/>
                </a:solidFill>
                <a:latin typeface="Mistral" pitchFamily="66" charset="0"/>
              </a:rPr>
              <a:t> </a:t>
            </a:r>
            <a:r>
              <a:rPr lang="ru-RU" sz="4800" b="1" dirty="0">
                <a:solidFill>
                  <a:srgbClr val="E822C2"/>
                </a:solidFill>
                <a:latin typeface="Mistral" pitchFamily="66" charset="0"/>
              </a:rPr>
              <a:t>ж</a:t>
            </a:r>
            <a:r>
              <a:rPr lang="ru-RU" sz="4800" dirty="0">
                <a:solidFill>
                  <a:srgbClr val="E822C2"/>
                </a:solidFill>
                <a:latin typeface="Mistral" pitchFamily="66" charset="0"/>
              </a:rPr>
              <a:t>изни</a:t>
            </a:r>
            <a:r>
              <a:rPr lang="ru-RU" sz="4800" b="1" dirty="0">
                <a:solidFill>
                  <a:schemeClr val="folHlink"/>
                </a:solidFill>
                <a:latin typeface="Mistral" pitchFamily="66" charset="0"/>
              </a:rPr>
              <a:t>)</a:t>
            </a:r>
            <a:br>
              <a:rPr lang="ru-RU" sz="4800" b="1" dirty="0">
                <a:solidFill>
                  <a:schemeClr val="folHlink"/>
                </a:solidFill>
                <a:latin typeface="Mistral" pitchFamily="66" charset="0"/>
              </a:rPr>
            </a:br>
            <a:r>
              <a:rPr lang="ru-RU" sz="6000" b="1" dirty="0">
                <a:solidFill>
                  <a:schemeClr val="folHlink"/>
                </a:solidFill>
                <a:latin typeface="Mistral" pitchFamily="66" charset="0"/>
              </a:rPr>
              <a:t/>
            </a:r>
            <a:br>
              <a:rPr lang="ru-RU" sz="6000" b="1" dirty="0">
                <a:solidFill>
                  <a:schemeClr val="folHlink"/>
                </a:solidFill>
                <a:latin typeface="Mistral" pitchFamily="66" charset="0"/>
              </a:rPr>
            </a:br>
            <a:r>
              <a:rPr lang="ru-RU" sz="6000" b="1" dirty="0">
                <a:solidFill>
                  <a:schemeClr val="folHlink"/>
                </a:solidFill>
              </a:rPr>
              <a:t> </a:t>
            </a:r>
            <a:r>
              <a:rPr lang="ru-RU" sz="6000" b="1" dirty="0">
                <a:solidFill>
                  <a:srgbClr val="D5E228"/>
                </a:solidFill>
                <a:latin typeface="Monotype Corsiva" pitchFamily="66" charset="0"/>
              </a:rPr>
              <a:t>Сбор</a:t>
            </a:r>
            <a:r>
              <a:rPr lang="ru-RU" sz="6000" b="1" dirty="0">
                <a:solidFill>
                  <a:srgbClr val="D5E228"/>
                </a:solidFill>
              </a:rPr>
              <a:t> </a:t>
            </a:r>
            <a:r>
              <a:rPr lang="ru-RU" sz="6000" b="1" dirty="0">
                <a:solidFill>
                  <a:srgbClr val="D5E228"/>
                </a:solidFill>
                <a:latin typeface="Monotype Corsiva" pitchFamily="66" charset="0"/>
              </a:rPr>
              <a:t>№ </a:t>
            </a:r>
            <a:r>
              <a:rPr lang="ru-RU" sz="6000" b="1" dirty="0" smtClean="0">
                <a:solidFill>
                  <a:srgbClr val="D5E228"/>
                </a:solidFill>
                <a:latin typeface="Monotype Corsiva" pitchFamily="66" charset="0"/>
              </a:rPr>
              <a:t>3</a:t>
            </a:r>
            <a:endParaRPr lang="ru-RU" sz="6000" b="1" dirty="0">
              <a:solidFill>
                <a:srgbClr val="D5E228"/>
              </a:solidFill>
              <a:latin typeface="Monotype Corsiva" pitchFamily="66" charset="0"/>
            </a:endParaRPr>
          </a:p>
        </p:txBody>
      </p:sp>
    </p:spTree>
  </p:cSld>
  <p:clrMapOvr>
    <a:masterClrMapping/>
  </p:clrMapOvr>
  <p:transition advTm="5000">
    <p:strips dir="ru"/>
    <p:sndAc>
      <p:stSnd>
        <p:snd r:embed="rId2" name="drumroll.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Лента лицом вверх 4"/>
          <p:cNvSpPr/>
          <p:nvPr/>
        </p:nvSpPr>
        <p:spPr>
          <a:xfrm>
            <a:off x="0" y="214290"/>
            <a:ext cx="9144000" cy="1428760"/>
          </a:xfrm>
          <a:prstGeom prst="ribbon2">
            <a:avLst/>
          </a:prstGeom>
          <a:ln>
            <a:solidFill>
              <a:schemeClr val="accent1">
                <a:lumMod val="75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200" b="1" dirty="0" smtClean="0">
                <a:ln w="1905"/>
                <a:solidFill>
                  <a:schemeClr val="accent6">
                    <a:shade val="20000"/>
                    <a:satMod val="200000"/>
                  </a:schemeClr>
                </a:solidFill>
                <a:effectLst>
                  <a:innerShdw blurRad="69850" dist="43180" dir="5400000">
                    <a:srgbClr val="000000">
                      <a:alpha val="65000"/>
                    </a:srgbClr>
                  </a:innerShdw>
                </a:effectLst>
                <a:latin typeface="Monotype Corsiva" pitchFamily="66" charset="0"/>
              </a:rPr>
              <a:t>Конкурс на лучшего знатока этикета</a:t>
            </a:r>
            <a:endParaRPr lang="ru-RU" sz="5400" b="1" dirty="0" smtClean="0">
              <a:ln w="1905"/>
              <a:solidFill>
                <a:schemeClr val="accent6">
                  <a:shade val="20000"/>
                  <a:satMod val="200000"/>
                </a:schemeClr>
              </a:solidFill>
              <a:effectLst>
                <a:innerShdw blurRad="69850" dist="43180" dir="5400000">
                  <a:srgbClr val="000000">
                    <a:alpha val="65000"/>
                  </a:srgbClr>
                </a:innerShdw>
              </a:effectLst>
              <a:latin typeface="Monotype Corsiva" pitchFamily="66" charset="0"/>
            </a:endParaRPr>
          </a:p>
          <a:p>
            <a:pPr algn="ct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Вертикальный свиток 3"/>
          <p:cNvSpPr/>
          <p:nvPr/>
        </p:nvSpPr>
        <p:spPr>
          <a:xfrm>
            <a:off x="214282" y="2000240"/>
            <a:ext cx="8643998" cy="4643470"/>
          </a:xfrm>
          <a:prstGeom prst="verticalScroll">
            <a:avLst>
              <a:gd name="adj" fmla="val 8118"/>
            </a:avLst>
          </a:prstGeom>
          <a:solidFill>
            <a:schemeClr val="tx2">
              <a:lumMod val="9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857224" y="2500307"/>
            <a:ext cx="7429552" cy="1600438"/>
          </a:xfrm>
          <a:prstGeom prst="rect">
            <a:avLst/>
          </a:prstGeom>
          <a:noFill/>
        </p:spPr>
        <p:txBody>
          <a:bodyPr wrap="square" rtlCol="0">
            <a:spAutoFit/>
          </a:bodyPr>
          <a:lstStyle/>
          <a:p>
            <a:pPr>
              <a:buFont typeface="Arial" pitchFamily="34" charset="0"/>
              <a:buChar char="•"/>
            </a:pPr>
            <a:r>
              <a:rPr lang="ru-RU" sz="1400" dirty="0" smtClean="0">
                <a:solidFill>
                  <a:schemeClr val="accent2">
                    <a:lumMod val="75000"/>
                  </a:schemeClr>
                </a:solidFill>
                <a:latin typeface="Comic Sans MS" pitchFamily="66" charset="0"/>
              </a:rPr>
              <a:t>Когда следует держать вилку в правой, а когда в левой руке? </a:t>
            </a:r>
          </a:p>
          <a:p>
            <a:r>
              <a:rPr lang="ru-RU" sz="1400" dirty="0" smtClean="0">
                <a:solidFill>
                  <a:schemeClr val="accent2">
                    <a:lumMod val="75000"/>
                  </a:schemeClr>
                </a:solidFill>
                <a:latin typeface="Comic Sans MS" pitchFamily="66" charset="0"/>
              </a:rPr>
              <a:t>(когда едят мясо, вилку держат в левой руке, а нож в правой; когда едят салаты, овощи, картофель, вилку держат в правой руке)</a:t>
            </a:r>
          </a:p>
          <a:p>
            <a:pPr>
              <a:buFont typeface="Arial" pitchFamily="34" charset="0"/>
              <a:buChar char="•"/>
            </a:pPr>
            <a:r>
              <a:rPr lang="ru-RU" sz="1400" dirty="0" smtClean="0">
                <a:solidFill>
                  <a:schemeClr val="accent2">
                    <a:lumMod val="75000"/>
                  </a:schemeClr>
                </a:solidFill>
                <a:latin typeface="Comic Sans MS" pitchFamily="66" charset="0"/>
              </a:rPr>
              <a:t> Если спектакль задерживается, надо ли аплодировать? </a:t>
            </a:r>
          </a:p>
          <a:p>
            <a:r>
              <a:rPr lang="ru-RU" sz="1400" dirty="0" smtClean="0">
                <a:solidFill>
                  <a:schemeClr val="accent2">
                    <a:lumMod val="75000"/>
                  </a:schemeClr>
                </a:solidFill>
                <a:latin typeface="Comic Sans MS" pitchFamily="66" charset="0"/>
              </a:rPr>
              <a:t>(нет)</a:t>
            </a:r>
          </a:p>
          <a:p>
            <a:pPr>
              <a:buFont typeface="Arial" pitchFamily="34" charset="0"/>
              <a:buChar char="•"/>
            </a:pPr>
            <a:r>
              <a:rPr lang="ru-RU" sz="1400" dirty="0" smtClean="0">
                <a:solidFill>
                  <a:schemeClr val="accent2">
                    <a:lumMod val="75000"/>
                  </a:schemeClr>
                </a:solidFill>
                <a:latin typeface="Comic Sans MS" pitchFamily="66" charset="0"/>
              </a:rPr>
              <a:t> Как продвигаться вдоль ряда?</a:t>
            </a:r>
          </a:p>
          <a:p>
            <a:r>
              <a:rPr lang="ru-RU" sz="1400" dirty="0" smtClean="0">
                <a:solidFill>
                  <a:schemeClr val="accent2">
                    <a:lumMod val="75000"/>
                  </a:schemeClr>
                </a:solidFill>
                <a:latin typeface="Comic Sans MS" pitchFamily="66" charset="0"/>
              </a:rPr>
              <a:t> (лицом к сидящим)</a:t>
            </a:r>
            <a:endParaRPr lang="ru-RU" dirty="0"/>
          </a:p>
        </p:txBody>
      </p:sp>
    </p:spTree>
    <p:custDataLst>
      <p:tags r:id="rId1"/>
    </p:custDataLst>
  </p:cSld>
  <p:clrMapOvr>
    <a:masterClrMapping/>
  </p:clrMapOvr>
  <p:transition advTm="5000">
    <p:comb/>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29"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 calcmode="lin" valueType="num">
                                      <p:cBhvr>
                                        <p:cTn id="10"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11"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2" dur="1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p:cTn id="17" dur="1000" fill="hold"/>
                                        <p:tgtEl>
                                          <p:spTgt spid="7">
                                            <p:txEl>
                                              <p:pRg st="1" end="1"/>
                                            </p:txEl>
                                          </p:spTgt>
                                        </p:tgtEl>
                                        <p:attrNameLst>
                                          <p:attrName>ppt_x</p:attrName>
                                        </p:attrNameLst>
                                      </p:cBhvr>
                                      <p:tavLst>
                                        <p:tav tm="0">
                                          <p:val>
                                            <p:strVal val="#ppt_x-.2"/>
                                          </p:val>
                                        </p:tav>
                                        <p:tav tm="100000">
                                          <p:val>
                                            <p:strVal val="#ppt_x"/>
                                          </p:val>
                                        </p:tav>
                                      </p:tavLst>
                                    </p:anim>
                                    <p:anim calcmode="lin" valueType="num">
                                      <p:cBhvr>
                                        <p:cTn id="18" dur="1000" fill="hold"/>
                                        <p:tgtEl>
                                          <p:spTgt spid="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7">
                                            <p:txEl>
                                              <p:pRg st="1" end="1"/>
                                            </p:txEl>
                                          </p:spTgt>
                                        </p:tgtEl>
                                      </p:cBhvr>
                                    </p:animEffect>
                                  </p:childTnLst>
                                </p:cTn>
                              </p:par>
                              <p:par>
                                <p:cTn id="20" presetID="29" presetClass="entr" presetSubtype="0" fill="hold" nodeType="withEffect">
                                  <p:stCondLst>
                                    <p:cond delay="700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p:cTn id="22" dur="1000" fill="hold"/>
                                        <p:tgtEl>
                                          <p:spTgt spid="7">
                                            <p:txEl>
                                              <p:pRg st="2" end="2"/>
                                            </p:txEl>
                                          </p:spTgt>
                                        </p:tgtEl>
                                        <p:attrNameLst>
                                          <p:attrName>ppt_x</p:attrName>
                                        </p:attrNameLst>
                                      </p:cBhvr>
                                      <p:tavLst>
                                        <p:tav tm="0">
                                          <p:val>
                                            <p:strVal val="#ppt_x-.2"/>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 calcmode="lin" valueType="num">
                                      <p:cBhvr>
                                        <p:cTn id="29" dur="1000" fill="hold"/>
                                        <p:tgtEl>
                                          <p:spTgt spid="7">
                                            <p:txEl>
                                              <p:pRg st="3" end="3"/>
                                            </p:txEl>
                                          </p:spTgt>
                                        </p:tgtEl>
                                        <p:attrNameLst>
                                          <p:attrName>ppt_x</p:attrName>
                                        </p:attrNameLst>
                                      </p:cBhvr>
                                      <p:tavLst>
                                        <p:tav tm="0">
                                          <p:val>
                                            <p:strVal val="#ppt_x-.2"/>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7">
                                            <p:txEl>
                                              <p:pRg st="3" end="3"/>
                                            </p:txEl>
                                          </p:spTgt>
                                        </p:tgtEl>
                                      </p:cBhvr>
                                    </p:animEffect>
                                  </p:childTnLst>
                                </p:cTn>
                              </p:par>
                              <p:par>
                                <p:cTn id="32" presetID="29" presetClass="entr" presetSubtype="0" fill="hold" nodeType="withEffect">
                                  <p:stCondLst>
                                    <p:cond delay="1000"/>
                                  </p:stCondLst>
                                  <p:childTnLst>
                                    <p:set>
                                      <p:cBhvr>
                                        <p:cTn id="33" dur="1" fill="hold">
                                          <p:stCondLst>
                                            <p:cond delay="0"/>
                                          </p:stCondLst>
                                        </p:cTn>
                                        <p:tgtEl>
                                          <p:spTgt spid="7">
                                            <p:txEl>
                                              <p:pRg st="4" end="4"/>
                                            </p:txEl>
                                          </p:spTgt>
                                        </p:tgtEl>
                                        <p:attrNameLst>
                                          <p:attrName>style.visibility</p:attrName>
                                        </p:attrNameLst>
                                      </p:cBhvr>
                                      <p:to>
                                        <p:strVal val="visible"/>
                                      </p:to>
                                    </p:set>
                                    <p:anim calcmode="lin" valueType="num">
                                      <p:cBhvr>
                                        <p:cTn id="34" dur="1000" fill="hold"/>
                                        <p:tgtEl>
                                          <p:spTgt spid="7">
                                            <p:txEl>
                                              <p:pRg st="4" end="4"/>
                                            </p:txEl>
                                          </p:spTgt>
                                        </p:tgtEl>
                                        <p:attrNameLst>
                                          <p:attrName>ppt_x</p:attrName>
                                        </p:attrNameLst>
                                      </p:cBhvr>
                                      <p:tavLst>
                                        <p:tav tm="0">
                                          <p:val>
                                            <p:strVal val="#ppt_x-.2"/>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7">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nodeType="clickEffect">
                                  <p:stCondLst>
                                    <p:cond delay="0"/>
                                  </p:stCondLst>
                                  <p:childTnLst>
                                    <p:set>
                                      <p:cBhvr>
                                        <p:cTn id="40" dur="1" fill="hold">
                                          <p:stCondLst>
                                            <p:cond delay="0"/>
                                          </p:stCondLst>
                                        </p:cTn>
                                        <p:tgtEl>
                                          <p:spTgt spid="7">
                                            <p:txEl>
                                              <p:pRg st="5" end="5"/>
                                            </p:txEl>
                                          </p:spTgt>
                                        </p:tgtEl>
                                        <p:attrNameLst>
                                          <p:attrName>style.visibility</p:attrName>
                                        </p:attrNameLst>
                                      </p:cBhvr>
                                      <p:to>
                                        <p:strVal val="visible"/>
                                      </p:to>
                                    </p:set>
                                    <p:anim calcmode="lin" valueType="num">
                                      <p:cBhvr>
                                        <p:cTn id="41" dur="1000" fill="hold"/>
                                        <p:tgtEl>
                                          <p:spTgt spid="7">
                                            <p:txEl>
                                              <p:pRg st="5" end="5"/>
                                            </p:txEl>
                                          </p:spTgt>
                                        </p:tgtEl>
                                        <p:attrNameLst>
                                          <p:attrName>ppt_x</p:attrName>
                                        </p:attrNameLst>
                                      </p:cBhvr>
                                      <p:tavLst>
                                        <p:tav tm="0">
                                          <p:val>
                                            <p:strVal val="#ppt_x-.2"/>
                                          </p:val>
                                        </p:tav>
                                        <p:tav tm="100000">
                                          <p:val>
                                            <p:strVal val="#ppt_x"/>
                                          </p:val>
                                        </p:tav>
                                      </p:tavLst>
                                    </p:anim>
                                    <p:anim calcmode="lin" valueType="num">
                                      <p:cBhvr>
                                        <p:cTn id="42" dur="1000" fill="hold"/>
                                        <p:tgtEl>
                                          <p:spTgt spid="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ru-RU" dirty="0"/>
              <a:t>Голосование № 2</a:t>
            </a:r>
          </a:p>
        </p:txBody>
      </p:sp>
      <p:sp>
        <p:nvSpPr>
          <p:cNvPr id="25603" name="Rectangle 3"/>
          <p:cNvSpPr>
            <a:spLocks noGrp="1" noChangeArrowheads="1"/>
          </p:cNvSpPr>
          <p:nvPr>
            <p:ph type="body" idx="1"/>
          </p:nvPr>
        </p:nvSpPr>
        <p:spPr>
          <a:xfrm>
            <a:off x="457200" y="1600200"/>
            <a:ext cx="8686800" cy="5257800"/>
          </a:xfrm>
        </p:spPr>
        <p:txBody>
          <a:bodyPr/>
          <a:lstStyle/>
          <a:p>
            <a:pPr eaLnBrk="1" hangingPunct="1">
              <a:buFont typeface="Wingdings" pitchFamily="2" charset="2"/>
              <a:buNone/>
              <a:defRPr/>
            </a:pPr>
            <a:r>
              <a:rPr lang="ru-RU" sz="4000" dirty="0" smtClean="0">
                <a:latin typeface="Mistral" pitchFamily="66" charset="0"/>
              </a:rPr>
              <a:t>«ЗА»</a:t>
            </a:r>
            <a:r>
              <a:rPr lang="ru-RU" sz="4000" dirty="0" smtClean="0"/>
              <a:t> - </a:t>
            </a:r>
            <a:r>
              <a:rPr lang="ru-RU" sz="4000" dirty="0" smtClean="0">
                <a:latin typeface="Monotype Corsiva" pitchFamily="66" charset="0"/>
              </a:rPr>
              <a:t>я считаю нужным проводить беседы </a:t>
            </a:r>
          </a:p>
          <a:p>
            <a:pPr eaLnBrk="1" hangingPunct="1">
              <a:buFont typeface="Wingdings" pitchFamily="2" charset="2"/>
              <a:buNone/>
              <a:defRPr/>
            </a:pPr>
            <a:r>
              <a:rPr lang="ru-RU" sz="4000" dirty="0" smtClean="0">
                <a:latin typeface="Monotype Corsiva" pitchFamily="66" charset="0"/>
              </a:rPr>
              <a:t>            только для девушек</a:t>
            </a:r>
          </a:p>
          <a:p>
            <a:pPr eaLnBrk="1" hangingPunct="1">
              <a:defRPr/>
            </a:pPr>
            <a:endParaRPr lang="ru-RU" sz="4000" dirty="0" smtClean="0">
              <a:latin typeface="Monotype Corsiva" pitchFamily="66" charset="0"/>
            </a:endParaRPr>
          </a:p>
          <a:p>
            <a:pPr eaLnBrk="1" hangingPunct="1">
              <a:buFont typeface="Wingdings" pitchFamily="2" charset="2"/>
              <a:buNone/>
              <a:defRPr/>
            </a:pPr>
            <a:r>
              <a:rPr lang="ru-RU" sz="4000" dirty="0" smtClean="0">
                <a:latin typeface="Mistral" pitchFamily="66" charset="0"/>
              </a:rPr>
              <a:t>«ПРОТИВ»</a:t>
            </a:r>
            <a:r>
              <a:rPr lang="ru-RU" sz="4000" dirty="0" smtClean="0"/>
              <a:t> - </a:t>
            </a:r>
            <a:r>
              <a:rPr lang="ru-RU" sz="4000" dirty="0" smtClean="0">
                <a:latin typeface="Monotype Corsiva" pitchFamily="66" charset="0"/>
              </a:rPr>
              <a:t>такие беседы не нужны</a:t>
            </a:r>
            <a:endParaRPr lang="ru-RU" sz="4000" dirty="0">
              <a:latin typeface="Monotype Corsiva" pitchFamily="66" charset="0"/>
            </a:endParaRPr>
          </a:p>
        </p:txBody>
      </p:sp>
    </p:spTree>
  </p:cSld>
  <p:clrMapOvr>
    <a:masterClrMapping/>
  </p:clrMapOvr>
  <p:transition advTm="2000">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500"/>
                                  </p:stCondLst>
                                  <p:childTnLst>
                                    <p:set>
                                      <p:cBhvr>
                                        <p:cTn id="11" dur="1" fill="hold">
                                          <p:stCondLst>
                                            <p:cond delay="0"/>
                                          </p:stCondLst>
                                        </p:cTn>
                                        <p:tgtEl>
                                          <p:spTgt spid="25603">
                                            <p:txEl>
                                              <p:pRg st="0" end="0"/>
                                            </p:txEl>
                                          </p:spTgt>
                                        </p:tgtEl>
                                        <p:attrNameLst>
                                          <p:attrName>style.visibility</p:attrName>
                                        </p:attrNameLst>
                                      </p:cBhvr>
                                      <p:to>
                                        <p:strVal val="visible"/>
                                      </p:to>
                                    </p:set>
                                    <p:anim calcmode="lin" valueType="num">
                                      <p:cBhvr additive="base">
                                        <p:cTn id="12"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500"/>
                                  </p:stCondLst>
                                  <p:childTnLst>
                                    <p:set>
                                      <p:cBhvr>
                                        <p:cTn id="16" dur="1" fill="hold">
                                          <p:stCondLst>
                                            <p:cond delay="0"/>
                                          </p:stCondLst>
                                        </p:cTn>
                                        <p:tgtEl>
                                          <p:spTgt spid="25603">
                                            <p:txEl>
                                              <p:pRg st="1" end="1"/>
                                            </p:txEl>
                                          </p:spTgt>
                                        </p:tgtEl>
                                        <p:attrNameLst>
                                          <p:attrName>style.visibility</p:attrName>
                                        </p:attrNameLst>
                                      </p:cBhvr>
                                      <p:to>
                                        <p:strVal val="visible"/>
                                      </p:to>
                                    </p:set>
                                    <p:anim calcmode="lin" valueType="num">
                                      <p:cBhvr additive="base">
                                        <p:cTn id="17"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 presetClass="entr" presetSubtype="4" fill="hold" nodeType="afterEffect">
                                  <p:stCondLst>
                                    <p:cond delay="2000"/>
                                  </p:stCondLst>
                                  <p:childTnLst>
                                    <p:set>
                                      <p:cBhvr>
                                        <p:cTn id="21" dur="1" fill="hold">
                                          <p:stCondLst>
                                            <p:cond delay="0"/>
                                          </p:stCondLst>
                                        </p:cTn>
                                        <p:tgtEl>
                                          <p:spTgt spid="25603">
                                            <p:txEl>
                                              <p:pRg st="3" end="3"/>
                                            </p:txEl>
                                          </p:spTgt>
                                        </p:tgtEl>
                                        <p:attrNameLst>
                                          <p:attrName>style.visibility</p:attrName>
                                        </p:attrNameLst>
                                      </p:cBhvr>
                                      <p:to>
                                        <p:strVal val="visible"/>
                                      </p:to>
                                    </p:set>
                                    <p:anim calcmode="lin" valueType="num">
                                      <p:cBhvr additive="base">
                                        <p:cTn id="22"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type="subTitle" idx="1"/>
          </p:nvPr>
        </p:nvSpPr>
        <p:spPr>
          <a:xfrm>
            <a:off x="0" y="1071563"/>
            <a:ext cx="9144000" cy="5786437"/>
          </a:xfrm>
        </p:spPr>
        <p:txBody>
          <a:bodyPr/>
          <a:lstStyle/>
          <a:p>
            <a:pPr>
              <a:defRPr/>
            </a:pPr>
            <a:endParaRPr lang="ru-RU" sz="1600" dirty="0" smtClean="0">
              <a:latin typeface="Monotype Corsiva" pitchFamily="66" charset="0"/>
            </a:endParaRPr>
          </a:p>
          <a:p>
            <a:pPr>
              <a:defRPr/>
            </a:pPr>
            <a:endParaRPr lang="ru-RU" sz="1600" dirty="0">
              <a:latin typeface="Monotype Corsiva" pitchFamily="66" charset="0"/>
            </a:endParaRPr>
          </a:p>
        </p:txBody>
      </p:sp>
      <p:sp>
        <p:nvSpPr>
          <p:cNvPr id="4" name="Горизонтальный свиток 3"/>
          <p:cNvSpPr/>
          <p:nvPr/>
        </p:nvSpPr>
        <p:spPr>
          <a:xfrm>
            <a:off x="571472" y="214290"/>
            <a:ext cx="7715304" cy="928646"/>
          </a:xfrm>
          <a:prstGeom prst="horizontalScroll">
            <a:avLst>
              <a:gd name="adj" fmla="val 25000"/>
            </a:avLst>
          </a:prstGeom>
          <a:ln>
            <a:solidFill>
              <a:srgbClr val="9933FF"/>
            </a:solidFill>
          </a:ln>
          <a:effectLst>
            <a:reflection blurRad="6350" stA="50000" endA="295" endPos="92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200" b="1" dirty="0" smtClean="0">
                <a:ln w="31550" cmpd="sng">
                  <a:solidFill>
                    <a:schemeClr val="accent5">
                      <a:lumMod val="90000"/>
                    </a:schemeClr>
                  </a:solidFill>
                  <a:prstDash val="solid"/>
                </a:ln>
                <a:solidFill>
                  <a:srgbClr val="FFFFFF"/>
                </a:solidFill>
                <a:effectLst>
                  <a:outerShdw blurRad="41275" dist="12700" dir="12000000" algn="tl" rotWithShape="0">
                    <a:srgbClr val="000000">
                      <a:alpha val="40000"/>
                    </a:srgbClr>
                  </a:outerShdw>
                </a:effectLst>
                <a:latin typeface="Monotype Corsiva" pitchFamily="66" charset="0"/>
              </a:rPr>
              <a:t>По правилам этикета не допускается:</a:t>
            </a:r>
            <a:endParaRPr lang="ru-RU" sz="1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Вертикальный свиток 4"/>
          <p:cNvSpPr/>
          <p:nvPr/>
        </p:nvSpPr>
        <p:spPr>
          <a:xfrm>
            <a:off x="0" y="1285860"/>
            <a:ext cx="8786842" cy="5429288"/>
          </a:xfrm>
          <a:prstGeom prst="verticalScroll">
            <a:avLst/>
          </a:prstGeom>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defRPr/>
            </a:pPr>
            <a:endParaRPr lang="ru-RU" sz="1400" b="1" dirty="0" smtClean="0">
              <a:ln w="50800"/>
              <a:solidFill>
                <a:schemeClr val="bg1">
                  <a:shade val="50000"/>
                </a:schemeClr>
              </a:solidFill>
              <a:latin typeface="Monotype Corsiva" pitchFamily="66" charset="0"/>
            </a:endParaRPr>
          </a:p>
          <a:p>
            <a:pPr>
              <a:defRPr/>
            </a:pPr>
            <a:endParaRPr lang="ru-RU" sz="1400" b="1" dirty="0">
              <a:ln w="50800"/>
              <a:solidFill>
                <a:schemeClr val="bg1">
                  <a:shade val="50000"/>
                </a:schemeClr>
              </a:solidFill>
              <a:latin typeface="Monotype Corsiva" pitchFamily="66" charset="0"/>
            </a:endParaRPr>
          </a:p>
          <a:p>
            <a:pPr lvl="0">
              <a:buFont typeface="Arial" pitchFamily="34" charset="0"/>
              <a:buChar char="•"/>
            </a:pPr>
            <a:r>
              <a:rPr lang="ru-RU" sz="1600" dirty="0" smtClean="0">
                <a:solidFill>
                  <a:srgbClr val="FFFF00"/>
                </a:solidFill>
                <a:latin typeface="Comic Sans MS" pitchFamily="66" charset="0"/>
              </a:rPr>
              <a:t> зевать в обществе, особенно во весь рот и тем более громко. Если уж очень хочется зевнуть, постарайтесь сделать это так, чтобы никто не заметил;</a:t>
            </a:r>
          </a:p>
          <a:p>
            <a:pPr lvl="0">
              <a:buFont typeface="Arial" pitchFamily="34" charset="0"/>
              <a:buChar char="•"/>
            </a:pPr>
            <a:r>
              <a:rPr lang="ru-RU" sz="1600" dirty="0" smtClean="0">
                <a:solidFill>
                  <a:srgbClr val="FFFF00"/>
                </a:solidFill>
                <a:latin typeface="Comic Sans MS" pitchFamily="66" charset="0"/>
              </a:rPr>
              <a:t> громко кашлять, не прикрывая рот рукой. Если с кашлем справиться трудно, отвернитесь в сторону от людей, прикройте рот ладонью или носовым платком;</a:t>
            </a:r>
          </a:p>
          <a:p>
            <a:pPr lvl="0">
              <a:buFont typeface="Arial" pitchFamily="34" charset="0"/>
              <a:buChar char="•"/>
            </a:pPr>
            <a:r>
              <a:rPr lang="ru-RU" sz="1600" dirty="0" smtClean="0">
                <a:solidFill>
                  <a:srgbClr val="FFFF00"/>
                </a:solidFill>
                <a:latin typeface="Comic Sans MS" pitchFamily="66" charset="0"/>
              </a:rPr>
              <a:t> громко сморкаться. Очищать нос нужно тихо, слегка. Обязательно использовать носовой платок. Отворачиваться при этом не обязательно. Ещё более неприлично постоянно шмыгать носом!</a:t>
            </a:r>
          </a:p>
          <a:p>
            <a:pPr lvl="0">
              <a:buFont typeface="Arial" pitchFamily="34" charset="0"/>
              <a:buChar char="•"/>
            </a:pPr>
            <a:r>
              <a:rPr lang="ru-RU" sz="1600" dirty="0" smtClean="0">
                <a:solidFill>
                  <a:srgbClr val="FFFF00"/>
                </a:solidFill>
                <a:latin typeface="Comic Sans MS" pitchFamily="66" charset="0"/>
              </a:rPr>
              <a:t> если вдруг началась икота, попробуйте выпить немного воды;</a:t>
            </a:r>
          </a:p>
          <a:p>
            <a:pPr lvl="0">
              <a:buFont typeface="Arial" pitchFamily="34" charset="0"/>
              <a:buChar char="•"/>
            </a:pPr>
            <a:r>
              <a:rPr lang="ru-RU" sz="1600" dirty="0" smtClean="0">
                <a:solidFill>
                  <a:srgbClr val="FFFF00"/>
                </a:solidFill>
                <a:latin typeface="Comic Sans MS" pitchFamily="66" charset="0"/>
              </a:rPr>
              <a:t> громко чихать тоже неприлично. Если чувствуете, что хочется чихнуть, приготовьте носовой платок</a:t>
            </a:r>
          </a:p>
          <a:p>
            <a:pPr lvl="0">
              <a:buFont typeface="Arial" pitchFamily="34" charset="0"/>
              <a:buChar char="•"/>
            </a:pPr>
            <a:r>
              <a:rPr lang="ru-RU" sz="1600" dirty="0" smtClean="0">
                <a:solidFill>
                  <a:srgbClr val="FFFF00"/>
                </a:solidFill>
                <a:latin typeface="Comic Sans MS" pitchFamily="66" charset="0"/>
              </a:rPr>
              <a:t> некрасиво щёлкать суставами пальцев;</a:t>
            </a:r>
          </a:p>
          <a:p>
            <a:pPr lvl="0">
              <a:buFont typeface="Arial" pitchFamily="34" charset="0"/>
              <a:buChar char="•"/>
            </a:pPr>
            <a:r>
              <a:rPr lang="ru-RU" sz="1600" dirty="0" smtClean="0">
                <a:solidFill>
                  <a:srgbClr val="FFFF00"/>
                </a:solidFill>
                <a:latin typeface="Comic Sans MS" pitchFamily="66" charset="0"/>
              </a:rPr>
              <a:t> заканчивать своё высказывание взрывом смеха;</a:t>
            </a:r>
          </a:p>
          <a:p>
            <a:pPr lvl="0">
              <a:buFont typeface="Arial" pitchFamily="34" charset="0"/>
              <a:buChar char="•"/>
            </a:pPr>
            <a:r>
              <a:rPr lang="ru-RU" sz="1600" dirty="0" smtClean="0">
                <a:solidFill>
                  <a:srgbClr val="FFFF00"/>
                </a:solidFill>
                <a:latin typeface="Comic Sans MS" pitchFamily="66" charset="0"/>
              </a:rPr>
              <a:t> ковырять в носу на глазах у окружающих;</a:t>
            </a:r>
          </a:p>
          <a:p>
            <a:pPr lvl="0">
              <a:buFont typeface="Arial" pitchFamily="34" charset="0"/>
              <a:buChar char="•"/>
            </a:pPr>
            <a:r>
              <a:rPr lang="ru-RU" sz="1600" dirty="0" smtClean="0">
                <a:solidFill>
                  <a:srgbClr val="FFFF00"/>
                </a:solidFill>
                <a:latin typeface="Comic Sans MS" pitchFamily="66" charset="0"/>
              </a:rPr>
              <a:t> ковыряться пальцами в зубах;</a:t>
            </a:r>
          </a:p>
          <a:p>
            <a:pPr lvl="0">
              <a:buFont typeface="Arial" pitchFamily="34" charset="0"/>
              <a:buChar char="•"/>
            </a:pPr>
            <a:r>
              <a:rPr lang="ru-RU" sz="1600" dirty="0" smtClean="0">
                <a:solidFill>
                  <a:srgbClr val="FFFF00"/>
                </a:solidFill>
                <a:latin typeface="Comic Sans MS" pitchFamily="66" charset="0"/>
              </a:rPr>
              <a:t> часто смотреть во время разговора на часы;</a:t>
            </a:r>
          </a:p>
          <a:p>
            <a:pPr lvl="0">
              <a:buFont typeface="Arial" pitchFamily="34" charset="0"/>
              <a:buChar char="•"/>
            </a:pPr>
            <a:r>
              <a:rPr lang="ru-RU" sz="1600" dirty="0" smtClean="0">
                <a:solidFill>
                  <a:srgbClr val="FFFF00"/>
                </a:solidFill>
                <a:latin typeface="Comic Sans MS" pitchFamily="66" charset="0"/>
              </a:rPr>
              <a:t> показывать пальцем;</a:t>
            </a:r>
          </a:p>
          <a:p>
            <a:pPr lvl="0">
              <a:buFont typeface="Arial" pitchFamily="34" charset="0"/>
              <a:buChar char="•"/>
            </a:pPr>
            <a:r>
              <a:rPr lang="ru-RU" sz="1600" dirty="0" smtClean="0">
                <a:solidFill>
                  <a:srgbClr val="FFFF00"/>
                </a:solidFill>
                <a:latin typeface="Comic Sans MS" pitchFamily="66" charset="0"/>
              </a:rPr>
              <a:t> поворачиваться к собеседнику спиной во время разговора</a:t>
            </a:r>
            <a:endParaRPr lang="ru-RU" sz="1600" b="1" dirty="0">
              <a:ln w="50800"/>
              <a:solidFill>
                <a:srgbClr val="FFFF00"/>
              </a:solidFill>
              <a:latin typeface="Comic Sans MS" pitchFamily="66" charset="0"/>
            </a:endParaRPr>
          </a:p>
          <a:p>
            <a:pPr algn="ctr"/>
            <a:endParaRPr lang="ru-RU" b="1" dirty="0">
              <a:ln w="50800"/>
              <a:solidFill>
                <a:schemeClr val="bg1">
                  <a:shade val="50000"/>
                </a:schemeClr>
              </a:solidFill>
            </a:endParaRPr>
          </a:p>
        </p:txBody>
      </p:sp>
    </p:spTree>
  </p:cSld>
  <p:clrMapOvr>
    <a:masterClrMapping/>
  </p:clrMapOvr>
  <p:transition advTm="20000">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2" presetClass="entr" presetSubtype="4" fill="hold" grpId="0" nodeType="afterEffect">
                                  <p:stCondLst>
                                    <p:cond delay="10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ctrTitle"/>
          </p:nvPr>
        </p:nvSpPr>
        <p:spPr/>
        <p:txBody>
          <a:bodyPr/>
          <a:lstStyle/>
          <a:p>
            <a:pPr eaLnBrk="1" hangingPunct="1"/>
            <a:r>
              <a:rPr lang="ru-RU" sz="8800" dirty="0" smtClean="0">
                <a:latin typeface="Monotype Corsiva" pitchFamily="66" charset="0"/>
              </a:rPr>
              <a:t>ИТОГИ</a:t>
            </a:r>
            <a:r>
              <a:rPr lang="ru-RU" sz="4000" dirty="0" smtClean="0"/>
              <a:t> </a:t>
            </a:r>
          </a:p>
        </p:txBody>
      </p:sp>
    </p:spTree>
  </p:cSld>
  <p:clrMapOvr>
    <a:masterClrMapping/>
  </p:clrMapOvr>
  <p:transition advTm="1000">
    <p:newsflash/>
    <p:sndAc>
      <p:stSnd>
        <p:snd r:embed="rId2" name="applause.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ctrTitle"/>
          </p:nvPr>
        </p:nvSpPr>
        <p:spPr>
          <a:xfrm>
            <a:off x="785813" y="357188"/>
            <a:ext cx="7772400" cy="1714500"/>
          </a:xfrm>
        </p:spPr>
        <p:txBody>
          <a:bodyPr/>
          <a:lstStyle/>
          <a:p>
            <a:pPr eaLnBrk="1" hangingPunct="1">
              <a:defRPr/>
            </a:pPr>
            <a:r>
              <a:rPr lang="ru-RU" sz="5400" dirty="0" smtClean="0">
                <a:latin typeface="Monotype Corsiva" pitchFamily="66" charset="0"/>
              </a:rPr>
              <a:t>До свидания!!!</a:t>
            </a:r>
            <a:br>
              <a:rPr lang="ru-RU" sz="5400" dirty="0" smtClean="0">
                <a:latin typeface="Monotype Corsiva" pitchFamily="66" charset="0"/>
              </a:rPr>
            </a:br>
            <a:r>
              <a:rPr lang="ru-RU" sz="5400" dirty="0" smtClean="0">
                <a:latin typeface="Monotype Corsiva" pitchFamily="66" charset="0"/>
              </a:rPr>
              <a:t>Будьте всегда милы и привлекательны!</a:t>
            </a:r>
            <a:endParaRPr lang="ru-RU" sz="5400" dirty="0">
              <a:latin typeface="Monotype Corsiva" pitchFamily="66" charset="0"/>
            </a:endParaRPr>
          </a:p>
        </p:txBody>
      </p:sp>
      <p:sp>
        <p:nvSpPr>
          <p:cNvPr id="30725" name="Rectangle 5"/>
          <p:cNvSpPr>
            <a:spLocks noGrp="1" noChangeArrowheads="1"/>
          </p:cNvSpPr>
          <p:nvPr>
            <p:ph type="subTitle" idx="1"/>
          </p:nvPr>
        </p:nvSpPr>
        <p:spPr>
          <a:xfrm>
            <a:off x="285750" y="2071688"/>
            <a:ext cx="8501063" cy="4786312"/>
          </a:xfrm>
        </p:spPr>
        <p:txBody>
          <a:bodyPr/>
          <a:lstStyle/>
          <a:p>
            <a:pPr algn="l" eaLnBrk="1" hangingPunct="1">
              <a:defRPr/>
            </a:pPr>
            <a:endParaRPr lang="ru-RU" dirty="0" smtClean="0">
              <a:latin typeface="Monotype Corsiva" pitchFamily="66" charset="0"/>
            </a:endParaRPr>
          </a:p>
          <a:p>
            <a:pPr algn="l" eaLnBrk="1" hangingPunct="1">
              <a:defRPr/>
            </a:pPr>
            <a:endParaRPr lang="ru-RU" dirty="0" smtClean="0">
              <a:latin typeface="Monotype Corsiva" pitchFamily="66" charset="0"/>
            </a:endParaRPr>
          </a:p>
          <a:p>
            <a:pPr algn="l" eaLnBrk="1" hangingPunct="1">
              <a:defRPr/>
            </a:pPr>
            <a:endParaRPr lang="ru-RU" dirty="0" smtClean="0">
              <a:latin typeface="Monotype Corsiva" pitchFamily="66" charset="0"/>
            </a:endParaRPr>
          </a:p>
        </p:txBody>
      </p:sp>
      <p:pic>
        <p:nvPicPr>
          <p:cNvPr id="49156" name="Picture 5" descr="DSC0337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86314" y="2706978"/>
            <a:ext cx="2714624" cy="3943060"/>
          </a:xfrm>
          <a:prstGeom prst="verticalScroll">
            <a:avLst/>
          </a:prstGeom>
          <a:noFill/>
          <a:ln w="9525">
            <a:solidFill>
              <a:schemeClr val="accent1">
                <a:lumMod val="75000"/>
              </a:schemeClr>
            </a:solidFill>
            <a:miter lim="800000"/>
            <a:headEnd/>
            <a:tailEnd/>
          </a:ln>
          <a:effectLst>
            <a:glow rad="139700">
              <a:schemeClr val="accent1">
                <a:satMod val="175000"/>
                <a:alpha val="40000"/>
              </a:schemeClr>
            </a:glow>
            <a:outerShdw blurRad="76200" dir="13500000" sy="23000" kx="1200000" algn="br" rotWithShape="0">
              <a:prstClr val="black">
                <a:alpha val="20000"/>
              </a:prstClr>
            </a:outerShdw>
          </a:effectLst>
        </p:spPr>
      </p:pic>
    </p:spTree>
  </p:cSld>
  <p:clrMapOvr>
    <a:masterClrMapping/>
  </p:clrMapOvr>
  <p:transition advTm="2000">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blinds(horizontal)">
                                      <p:cBhvr>
                                        <p:cTn id="7" dur="500"/>
                                        <p:tgtEl>
                                          <p:spTgt spid="30724"/>
                                        </p:tgtEl>
                                      </p:cBhvr>
                                    </p:animEffect>
                                  </p:childTnLst>
                                </p:cTn>
                              </p:par>
                            </p:childTnLst>
                          </p:cTn>
                        </p:par>
                        <p:par>
                          <p:cTn id="8" fill="hold">
                            <p:stCondLst>
                              <p:cond delay="500"/>
                            </p:stCondLst>
                            <p:childTnLst>
                              <p:par>
                                <p:cTn id="9" presetID="8" presetClass="entr" presetSubtype="16" fill="hold" nodeType="afterEffect">
                                  <p:stCondLst>
                                    <p:cond delay="500"/>
                                  </p:stCondLst>
                                  <p:childTnLst>
                                    <p:set>
                                      <p:cBhvr>
                                        <p:cTn id="10" dur="1" fill="hold">
                                          <p:stCondLst>
                                            <p:cond delay="0"/>
                                          </p:stCondLst>
                                        </p:cTn>
                                        <p:tgtEl>
                                          <p:spTgt spid="49156"/>
                                        </p:tgtEl>
                                        <p:attrNameLst>
                                          <p:attrName>style.visibility</p:attrName>
                                        </p:attrNameLst>
                                      </p:cBhvr>
                                      <p:to>
                                        <p:strVal val="visible"/>
                                      </p:to>
                                    </p:set>
                                    <p:animEffect transition="in" filter="diamond(in)">
                                      <p:cBhvr>
                                        <p:cTn id="11" dur="20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5"/>
          <p:cNvSpPr>
            <a:spLocks noGrp="1" noChangeArrowheads="1"/>
          </p:cNvSpPr>
          <p:nvPr>
            <p:ph type="title"/>
          </p:nvPr>
        </p:nvSpPr>
        <p:spPr>
          <a:xfrm>
            <a:off x="533400" y="473075"/>
            <a:ext cx="8153400" cy="795338"/>
          </a:xfrm>
        </p:spPr>
        <p:txBody>
          <a:bodyPr/>
          <a:lstStyle/>
          <a:p>
            <a:pPr algn="ctr" eaLnBrk="1" hangingPunct="1"/>
            <a:r>
              <a:rPr lang="ru-RU" dirty="0" smtClean="0">
                <a:solidFill>
                  <a:srgbClr val="00FF00"/>
                </a:solidFill>
                <a:latin typeface="Comic Sans MS" pitchFamily="66" charset="0"/>
              </a:rPr>
              <a:t>Тема нашего сбора</a:t>
            </a:r>
          </a:p>
        </p:txBody>
      </p:sp>
      <p:sp>
        <p:nvSpPr>
          <p:cNvPr id="24579" name="Rectangle 3"/>
          <p:cNvSpPr>
            <a:spLocks noGrp="1" noChangeArrowheads="1"/>
          </p:cNvSpPr>
          <p:nvPr>
            <p:ph type="subTitle" idx="4294967295"/>
          </p:nvPr>
        </p:nvSpPr>
        <p:spPr>
          <a:xfrm>
            <a:off x="468313" y="1484313"/>
            <a:ext cx="8207375" cy="4587875"/>
          </a:xfrm>
        </p:spPr>
        <p:txBody>
          <a:bodyPr/>
          <a:lstStyle/>
          <a:p>
            <a:pPr marL="0" indent="0" algn="ctr" eaLnBrk="1" hangingPunct="1">
              <a:buFont typeface="Wingdings" pitchFamily="2" charset="2"/>
              <a:buNone/>
              <a:defRPr/>
            </a:pPr>
            <a:r>
              <a:rPr lang="ru-RU" sz="4800" dirty="0" smtClean="0">
                <a:solidFill>
                  <a:srgbClr val="FFFF00"/>
                </a:solidFill>
                <a:latin typeface="Monotype Corsiva" pitchFamily="66" charset="0"/>
              </a:rPr>
              <a:t>Только для </a:t>
            </a:r>
            <a:r>
              <a:rPr lang="ru-RU" sz="4800" dirty="0" smtClean="0">
                <a:solidFill>
                  <a:schemeClr val="accent6">
                    <a:lumMod val="60000"/>
                    <a:lumOff val="40000"/>
                  </a:schemeClr>
                </a:solidFill>
                <a:latin typeface="Monotype Corsiva" pitchFamily="66" charset="0"/>
              </a:rPr>
              <a:t>девушек</a:t>
            </a:r>
            <a:endParaRPr lang="ru-RU" sz="4400" dirty="0" smtClean="0">
              <a:latin typeface="Monotype Corsiva" pitchFamily="66" charset="0"/>
            </a:endParaRPr>
          </a:p>
        </p:txBody>
      </p:sp>
      <p:pic>
        <p:nvPicPr>
          <p:cNvPr id="25604" name="Picture 5" descr="DSC03391"/>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3753366" y="2428868"/>
            <a:ext cx="2553483" cy="3830225"/>
          </a:xfrm>
          <a:prstGeom prst="ellipse">
            <a:avLst/>
          </a:prstGeom>
          <a:noFill/>
          <a:ln w="9525">
            <a:noFill/>
            <a:miter lim="800000"/>
            <a:headEnd/>
            <a:tailEnd/>
          </a:ln>
          <a:effectLst>
            <a:outerShdw blurRad="190500" dist="228600" dir="2700000" algn="ctr">
              <a:srgbClr val="000000">
                <a:alpha val="30000"/>
              </a:srgbClr>
            </a:outerShdw>
            <a:reflection blurRad="6350" stA="52000" endA="300" endPos="35000" dir="5400000" sy="-100000" algn="bl" rotWithShape="0"/>
          </a:effectLst>
          <a:scene3d>
            <a:camera prst="orthographicFront">
              <a:rot lat="0" lon="0" rev="0"/>
            </a:camera>
            <a:lightRig rig="glow" dir="t">
              <a:rot lat="0" lon="0" rev="4800000"/>
            </a:lightRig>
          </a:scene3d>
          <a:sp3d prstMaterial="matte">
            <a:bevelT w="127000" h="63500"/>
          </a:sp3d>
        </p:spPr>
      </p:pic>
    </p:spTree>
    <p:custDataLst>
      <p:tags r:id="rId1"/>
    </p:custDataLst>
  </p:cSld>
  <p:clrMapOvr>
    <a:masterClrMapping/>
  </p:clrMapOvr>
  <p:transition advTm="3000">
    <p:wheel spokes="8"/>
    <p:sndAc>
      <p:stSnd>
        <p:snd r:embed="rId3" name="breez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800" fill="hold">
                                          <p:stCondLst>
                                            <p:cond delay="0"/>
                                          </p:stCondLst>
                                        </p:cTn>
                                        <p:tgtEl>
                                          <p:spTgt spid="2457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24578"/>
                                        </p:tgtEl>
                                        <p:attrNameLst>
                                          <p:attrName>ppt_y</p:attrName>
                                        </p:attrNameLst>
                                      </p:cBhvr>
                                      <p:tavLst>
                                        <p:tav tm="0">
                                          <p:val>
                                            <p:strVal val="0-#ppt_h/2"/>
                                          </p:val>
                                        </p:tav>
                                        <p:tav tm="100000">
                                          <p:val>
                                            <p:strVal val="#ppt_y"/>
                                          </p:val>
                                        </p:tav>
                                      </p:tavLst>
                                    </p:anim>
                                  </p:childTnLst>
                                </p:cTn>
                              </p:par>
                            </p:childTnLst>
                          </p:cTn>
                        </p:par>
                        <p:par>
                          <p:cTn id="9" fill="hold">
                            <p:stCondLst>
                              <p:cond delay="1920"/>
                            </p:stCondLst>
                            <p:childTnLst>
                              <p:par>
                                <p:cTn id="10" presetID="40" presetClass="entr" presetSubtype="0" fill="hold" grpId="0" nodeType="afterEffect">
                                  <p:stCondLst>
                                    <p:cond delay="500"/>
                                  </p:stCondLst>
                                  <p:iterate type="lt">
                                    <p:tmPct val="10000"/>
                                  </p:iterate>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fade">
                                      <p:cBhvr>
                                        <p:cTn id="12" dur="1000"/>
                                        <p:tgtEl>
                                          <p:spTgt spid="24579">
                                            <p:txEl>
                                              <p:pRg st="0" end="0"/>
                                            </p:txEl>
                                          </p:spTgt>
                                        </p:tgtEl>
                                      </p:cBhvr>
                                    </p:animEffect>
                                    <p:anim calcmode="lin" valueType="num">
                                      <p:cBhvr>
                                        <p:cTn id="13" dur="1000" fill="hold"/>
                                        <p:tgtEl>
                                          <p:spTgt spid="24579">
                                            <p:txEl>
                                              <p:pRg st="0" end="0"/>
                                            </p:txEl>
                                          </p:spTgt>
                                        </p:tgtEl>
                                        <p:attrNameLst>
                                          <p:attrName>ppt_x</p:attrName>
                                        </p:attrNameLst>
                                      </p:cBhvr>
                                      <p:tavLst>
                                        <p:tav tm="0">
                                          <p:val>
                                            <p:strVal val="#ppt_x-.1"/>
                                          </p:val>
                                        </p:tav>
                                        <p:tav tm="100000">
                                          <p:val>
                                            <p:strVal val="#ppt_x"/>
                                          </p:val>
                                        </p:tav>
                                      </p:tavLst>
                                    </p:anim>
                                    <p:anim calcmode="lin" valueType="num">
                                      <p:cBhvr>
                                        <p:cTn id="14" dur="10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4920"/>
                            </p:stCondLst>
                            <p:childTnLst>
                              <p:par>
                                <p:cTn id="16" presetID="2" presetClass="entr" presetSubtype="4" fill="hold" nodeType="afterEffect">
                                  <p:stCondLst>
                                    <p:cond delay="500"/>
                                  </p:stCondLst>
                                  <p:childTnLst>
                                    <p:set>
                                      <p:cBhvr>
                                        <p:cTn id="17" dur="1" fill="hold">
                                          <p:stCondLst>
                                            <p:cond delay="0"/>
                                          </p:stCondLst>
                                        </p:cTn>
                                        <p:tgtEl>
                                          <p:spTgt spid="25604"/>
                                        </p:tgtEl>
                                        <p:attrNameLst>
                                          <p:attrName>style.visibility</p:attrName>
                                        </p:attrNameLst>
                                      </p:cBhvr>
                                      <p:to>
                                        <p:strVal val="visible"/>
                                      </p:to>
                                    </p:set>
                                    <p:anim calcmode="lin" valueType="num">
                                      <p:cBhvr additive="base">
                                        <p:cTn id="18" dur="500" fill="hold"/>
                                        <p:tgtEl>
                                          <p:spTgt spid="25604"/>
                                        </p:tgtEl>
                                        <p:attrNameLst>
                                          <p:attrName>ppt_x</p:attrName>
                                        </p:attrNameLst>
                                      </p:cBhvr>
                                      <p:tavLst>
                                        <p:tav tm="0">
                                          <p:val>
                                            <p:strVal val="#ppt_x"/>
                                          </p:val>
                                        </p:tav>
                                        <p:tav tm="100000">
                                          <p:val>
                                            <p:strVal val="#ppt_x"/>
                                          </p:val>
                                        </p:tav>
                                      </p:tavLst>
                                    </p:anim>
                                    <p:anim calcmode="lin" valueType="num">
                                      <p:cBhvr additive="base">
                                        <p:cTn id="19" dur="500" fill="hold"/>
                                        <p:tgtEl>
                                          <p:spTgt spid="256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827088" y="260350"/>
            <a:ext cx="7772400" cy="882650"/>
          </a:xfrm>
        </p:spPr>
        <p:txBody>
          <a:bodyPr/>
          <a:lstStyle/>
          <a:p>
            <a:pPr eaLnBrk="1" hangingPunct="1">
              <a:defRPr/>
            </a:pPr>
            <a:r>
              <a:rPr lang="ru-RU" dirty="0"/>
              <a:t>Голосование № 1</a:t>
            </a:r>
          </a:p>
        </p:txBody>
      </p:sp>
      <p:sp>
        <p:nvSpPr>
          <p:cNvPr id="6148" name="Rectangle 4"/>
          <p:cNvSpPr>
            <a:spLocks noGrp="1" noChangeArrowheads="1"/>
          </p:cNvSpPr>
          <p:nvPr>
            <p:ph type="subTitle" idx="1"/>
          </p:nvPr>
        </p:nvSpPr>
        <p:spPr>
          <a:xfrm>
            <a:off x="0" y="1285875"/>
            <a:ext cx="9144000" cy="5572125"/>
          </a:xfrm>
        </p:spPr>
        <p:txBody>
          <a:bodyPr/>
          <a:lstStyle/>
          <a:p>
            <a:pPr eaLnBrk="1" hangingPunct="1">
              <a:defRPr/>
            </a:pPr>
            <a:endParaRPr lang="ru-RU" sz="3600" dirty="0" smtClean="0">
              <a:latin typeface="Mistral" pitchFamily="66" charset="0"/>
            </a:endParaRPr>
          </a:p>
          <a:p>
            <a:pPr eaLnBrk="1" hangingPunct="1">
              <a:defRPr/>
            </a:pPr>
            <a:r>
              <a:rPr lang="ru-RU" sz="4400" dirty="0" smtClean="0">
                <a:latin typeface="Mistral" pitchFamily="66" charset="0"/>
              </a:rPr>
              <a:t>«</a:t>
            </a:r>
            <a:r>
              <a:rPr lang="ru-RU" sz="4400" dirty="0">
                <a:latin typeface="Mistral" pitchFamily="66" charset="0"/>
              </a:rPr>
              <a:t>ЗА»</a:t>
            </a:r>
            <a:r>
              <a:rPr lang="ru-RU" sz="4400" dirty="0"/>
              <a:t> - </a:t>
            </a:r>
            <a:r>
              <a:rPr lang="ru-RU" sz="4400" dirty="0" smtClean="0">
                <a:latin typeface="Monotype Corsiva" pitchFamily="66" charset="0"/>
              </a:rPr>
              <a:t>я считаю нужным</a:t>
            </a:r>
          </a:p>
          <a:p>
            <a:pPr eaLnBrk="1" hangingPunct="1">
              <a:defRPr/>
            </a:pPr>
            <a:r>
              <a:rPr lang="ru-RU" sz="4400" dirty="0" smtClean="0">
                <a:latin typeface="Monotype Corsiva" pitchFamily="66" charset="0"/>
              </a:rPr>
              <a:t>              поводить дополнительные занятия  только для девочек</a:t>
            </a:r>
          </a:p>
          <a:p>
            <a:pPr eaLnBrk="1" hangingPunct="1">
              <a:defRPr/>
            </a:pPr>
            <a:endParaRPr lang="ru-RU" sz="4400" dirty="0">
              <a:latin typeface="Monotype Corsiva" pitchFamily="66" charset="0"/>
            </a:endParaRPr>
          </a:p>
          <a:p>
            <a:pPr eaLnBrk="1" hangingPunct="1">
              <a:defRPr/>
            </a:pPr>
            <a:r>
              <a:rPr lang="ru-RU" sz="4400" dirty="0" smtClean="0">
                <a:latin typeface="Mistral" pitchFamily="66" charset="0"/>
              </a:rPr>
              <a:t>«</a:t>
            </a:r>
            <a:r>
              <a:rPr lang="ru-RU" sz="4400" dirty="0">
                <a:latin typeface="Mistral" pitchFamily="66" charset="0"/>
              </a:rPr>
              <a:t>ПРОТИВ»</a:t>
            </a:r>
            <a:r>
              <a:rPr lang="ru-RU" sz="4400" dirty="0"/>
              <a:t> </a:t>
            </a:r>
            <a:r>
              <a:rPr lang="ru-RU" sz="4400" dirty="0" smtClean="0"/>
              <a:t>- </a:t>
            </a:r>
            <a:r>
              <a:rPr lang="ru-RU" sz="4400" dirty="0" smtClean="0">
                <a:latin typeface="Monotype Corsiva" pitchFamily="66" charset="0"/>
              </a:rPr>
              <a:t>мне не нужны такие занятия</a:t>
            </a:r>
            <a:endParaRPr lang="ru-RU" sz="4400" dirty="0"/>
          </a:p>
        </p:txBody>
      </p:sp>
    </p:spTree>
    <p:custDataLst>
      <p:tags r:id="rId1"/>
    </p:custDataLst>
  </p:cSld>
  <p:clrMapOvr>
    <a:masterClrMapping/>
  </p:clrMapOvr>
  <p:transition advTm="2000">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1000"/>
                                  </p:stCondLst>
                                  <p:childTnLst>
                                    <p:set>
                                      <p:cBhvr>
                                        <p:cTn id="11" dur="1" fill="hold">
                                          <p:stCondLst>
                                            <p:cond delay="0"/>
                                          </p:stCondLst>
                                        </p:cTn>
                                        <p:tgtEl>
                                          <p:spTgt spid="6148">
                                            <p:txEl>
                                              <p:pRg st="1" end="1"/>
                                            </p:txEl>
                                          </p:spTgt>
                                        </p:tgtEl>
                                        <p:attrNameLst>
                                          <p:attrName>style.visibility</p:attrName>
                                        </p:attrNameLst>
                                      </p:cBhvr>
                                      <p:to>
                                        <p:strVal val="visible"/>
                                      </p:to>
                                    </p:set>
                                    <p:anim calcmode="lin" valueType="num">
                                      <p:cBhvr additive="base">
                                        <p:cTn id="12"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148">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1000"/>
                                  </p:stCondLst>
                                  <p:childTnLst>
                                    <p:set>
                                      <p:cBhvr>
                                        <p:cTn id="15" dur="1" fill="hold">
                                          <p:stCondLst>
                                            <p:cond delay="0"/>
                                          </p:stCondLst>
                                        </p:cTn>
                                        <p:tgtEl>
                                          <p:spTgt spid="6148">
                                            <p:txEl>
                                              <p:pRg st="2" end="2"/>
                                            </p:txEl>
                                          </p:spTgt>
                                        </p:tgtEl>
                                        <p:attrNameLst>
                                          <p:attrName>style.visibility</p:attrName>
                                        </p:attrNameLst>
                                      </p:cBhvr>
                                      <p:to>
                                        <p:strVal val="visible"/>
                                      </p:to>
                                    </p:set>
                                    <p:anim calcmode="lin" valueType="num">
                                      <p:cBhvr additive="base">
                                        <p:cTn id="16"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fill="hold" nodeType="afterEffect">
                                  <p:stCondLst>
                                    <p:cond delay="1000"/>
                                  </p:stCondLst>
                                  <p:childTnLst>
                                    <p:set>
                                      <p:cBhvr>
                                        <p:cTn id="20" dur="1" fill="hold">
                                          <p:stCondLst>
                                            <p:cond delay="0"/>
                                          </p:stCondLst>
                                        </p:cTn>
                                        <p:tgtEl>
                                          <p:spTgt spid="6148">
                                            <p:txEl>
                                              <p:pRg st="4" end="4"/>
                                            </p:txEl>
                                          </p:spTgt>
                                        </p:tgtEl>
                                        <p:attrNameLst>
                                          <p:attrName>style.visibility</p:attrName>
                                        </p:attrNameLst>
                                      </p:cBhvr>
                                      <p:to>
                                        <p:strVal val="visible"/>
                                      </p:to>
                                    </p:set>
                                    <p:anim calcmode="lin" valueType="num">
                                      <p:cBhvr additive="base">
                                        <p:cTn id="21"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4213" y="188913"/>
            <a:ext cx="7772400" cy="863600"/>
          </a:xfrm>
        </p:spPr>
        <p:txBody>
          <a:bodyPr/>
          <a:lstStyle/>
          <a:p>
            <a:pPr eaLnBrk="1" hangingPunct="1">
              <a:defRPr/>
            </a:pPr>
            <a:r>
              <a:rPr lang="ru-RU" sz="4800">
                <a:latin typeface="Monotype Corsiva" pitchFamily="66" charset="0"/>
              </a:rPr>
              <a:t>Знакомство</a:t>
            </a:r>
          </a:p>
        </p:txBody>
      </p:sp>
      <p:sp>
        <p:nvSpPr>
          <p:cNvPr id="9220" name="Rectangle 4"/>
          <p:cNvSpPr>
            <a:spLocks noGrp="1" noChangeArrowheads="1"/>
          </p:cNvSpPr>
          <p:nvPr>
            <p:ph type="subTitle" idx="1"/>
          </p:nvPr>
        </p:nvSpPr>
        <p:spPr>
          <a:xfrm>
            <a:off x="0" y="1196975"/>
            <a:ext cx="9144000" cy="5518150"/>
          </a:xfrm>
        </p:spPr>
        <p:txBody>
          <a:bodyPr/>
          <a:lstStyle/>
          <a:p>
            <a:pPr algn="l" eaLnBrk="1" hangingPunct="1">
              <a:lnSpc>
                <a:spcPct val="80000"/>
              </a:lnSpc>
              <a:defRPr/>
            </a:pPr>
            <a:r>
              <a:rPr lang="ru-RU" sz="2000" b="1" dirty="0">
                <a:latin typeface="Monotype Corsiva" pitchFamily="66" charset="0"/>
              </a:rPr>
              <a:t>Должность                                                                Мы</a:t>
            </a:r>
          </a:p>
          <a:p>
            <a:pPr algn="l" eaLnBrk="1" hangingPunct="1">
              <a:lnSpc>
                <a:spcPct val="80000"/>
              </a:lnSpc>
              <a:defRPr/>
            </a:pPr>
            <a:r>
              <a:rPr lang="ru-RU" sz="2000" dirty="0">
                <a:solidFill>
                  <a:srgbClr val="FFFF00"/>
                </a:solidFill>
                <a:latin typeface="Monotype Corsiva" pitchFamily="66" charset="0"/>
              </a:rPr>
              <a:t>Руководитель АБЗОЖ                </a:t>
            </a:r>
            <a:r>
              <a:rPr lang="ru-RU" sz="2000" dirty="0" err="1">
                <a:solidFill>
                  <a:srgbClr val="FFFF00"/>
                </a:solidFill>
                <a:latin typeface="Monotype Corsiva" pitchFamily="66" charset="0"/>
              </a:rPr>
              <a:t>Мамеева-Шварцман</a:t>
            </a:r>
            <a:r>
              <a:rPr lang="ru-RU" sz="2000" dirty="0">
                <a:solidFill>
                  <a:srgbClr val="FFFF00"/>
                </a:solidFill>
                <a:latin typeface="Monotype Corsiva" pitchFamily="66" charset="0"/>
              </a:rPr>
              <a:t> Ирина Михайловна</a:t>
            </a:r>
          </a:p>
          <a:p>
            <a:pPr algn="l" eaLnBrk="1" hangingPunct="1">
              <a:lnSpc>
                <a:spcPct val="80000"/>
              </a:lnSpc>
              <a:defRPr/>
            </a:pPr>
            <a:endParaRPr lang="ru-RU" sz="2000" dirty="0">
              <a:latin typeface="Monotype Corsiva" pitchFamily="66" charset="0"/>
            </a:endParaRPr>
          </a:p>
          <a:p>
            <a:pPr algn="l" eaLnBrk="1" hangingPunct="1">
              <a:lnSpc>
                <a:spcPct val="80000"/>
              </a:lnSpc>
              <a:defRPr/>
            </a:pPr>
            <a:r>
              <a:rPr lang="ru-RU" sz="2000" dirty="0" smtClean="0">
                <a:solidFill>
                  <a:srgbClr val="FF9900"/>
                </a:solidFill>
                <a:latin typeface="Monotype Corsiva" pitchFamily="66" charset="0"/>
              </a:rPr>
              <a:t>Помощники руководителя          </a:t>
            </a:r>
            <a:r>
              <a:rPr lang="ru-RU" sz="2000" dirty="0" err="1">
                <a:solidFill>
                  <a:srgbClr val="FF9900"/>
                </a:solidFill>
                <a:latin typeface="Monotype Corsiva" pitchFamily="66" charset="0"/>
              </a:rPr>
              <a:t>Быховцова</a:t>
            </a:r>
            <a:r>
              <a:rPr lang="ru-RU" sz="2000" dirty="0">
                <a:solidFill>
                  <a:srgbClr val="FF9900"/>
                </a:solidFill>
                <a:latin typeface="Monotype Corsiva" pitchFamily="66" charset="0"/>
              </a:rPr>
              <a:t> </a:t>
            </a:r>
            <a:r>
              <a:rPr lang="ru-RU" sz="2000" dirty="0" smtClean="0">
                <a:solidFill>
                  <a:srgbClr val="FF9900"/>
                </a:solidFill>
                <a:latin typeface="Monotype Corsiva" pitchFamily="66" charset="0"/>
              </a:rPr>
              <a:t>Екатерина</a:t>
            </a:r>
          </a:p>
          <a:p>
            <a:pPr algn="l" eaLnBrk="1" hangingPunct="1">
              <a:lnSpc>
                <a:spcPct val="80000"/>
              </a:lnSpc>
              <a:defRPr/>
            </a:pPr>
            <a:r>
              <a:rPr lang="ru-RU" sz="2000" dirty="0" smtClean="0">
                <a:solidFill>
                  <a:srgbClr val="FF9900"/>
                </a:solidFill>
                <a:latin typeface="Monotype Corsiva" pitchFamily="66" charset="0"/>
              </a:rPr>
              <a:t>                                                       Тараненко Лидия</a:t>
            </a:r>
            <a:endParaRPr lang="ru-RU" sz="2000" dirty="0">
              <a:solidFill>
                <a:srgbClr val="FF9900"/>
              </a:solidFill>
              <a:latin typeface="Monotype Corsiva" pitchFamily="66" charset="0"/>
            </a:endParaRPr>
          </a:p>
          <a:p>
            <a:pPr algn="l" eaLnBrk="1" hangingPunct="1">
              <a:lnSpc>
                <a:spcPct val="80000"/>
              </a:lnSpc>
              <a:defRPr/>
            </a:pPr>
            <a:endParaRPr lang="ru-RU" sz="2000" dirty="0">
              <a:latin typeface="Monotype Corsiva" pitchFamily="66" charset="0"/>
            </a:endParaRPr>
          </a:p>
          <a:p>
            <a:pPr algn="l" eaLnBrk="1" hangingPunct="1">
              <a:lnSpc>
                <a:spcPct val="80000"/>
              </a:lnSpc>
              <a:defRPr/>
            </a:pPr>
            <a:r>
              <a:rPr lang="ru-RU" sz="2000" dirty="0">
                <a:solidFill>
                  <a:srgbClr val="FF3300"/>
                </a:solidFill>
                <a:latin typeface="Monotype Corsiva" pitchFamily="66" charset="0"/>
              </a:rPr>
              <a:t>Информаторы                             </a:t>
            </a:r>
            <a:r>
              <a:rPr lang="ru-RU" sz="2000" dirty="0" err="1">
                <a:solidFill>
                  <a:srgbClr val="FF3300"/>
                </a:solidFill>
                <a:latin typeface="Monotype Corsiva" pitchFamily="66" charset="0"/>
              </a:rPr>
              <a:t>Жевлаков</a:t>
            </a:r>
            <a:r>
              <a:rPr lang="ru-RU" sz="2000" dirty="0">
                <a:solidFill>
                  <a:srgbClr val="FF3300"/>
                </a:solidFill>
                <a:latin typeface="Monotype Corsiva" pitchFamily="66" charset="0"/>
              </a:rPr>
              <a:t> </a:t>
            </a:r>
            <a:r>
              <a:rPr lang="ru-RU" sz="2000" dirty="0" smtClean="0">
                <a:solidFill>
                  <a:srgbClr val="FF3300"/>
                </a:solidFill>
                <a:latin typeface="Monotype Corsiva" pitchFamily="66" charset="0"/>
              </a:rPr>
              <a:t>Евгений</a:t>
            </a:r>
            <a:endParaRPr lang="ru-RU" sz="2000" dirty="0">
              <a:solidFill>
                <a:srgbClr val="FF3300"/>
              </a:solidFill>
              <a:latin typeface="Monotype Corsiva" pitchFamily="66" charset="0"/>
            </a:endParaRPr>
          </a:p>
          <a:p>
            <a:pPr algn="l" eaLnBrk="1" hangingPunct="1">
              <a:lnSpc>
                <a:spcPct val="80000"/>
              </a:lnSpc>
              <a:defRPr/>
            </a:pPr>
            <a:r>
              <a:rPr lang="ru-RU" sz="2000" dirty="0">
                <a:solidFill>
                  <a:srgbClr val="FF3300"/>
                </a:solidFill>
                <a:latin typeface="Monotype Corsiva" pitchFamily="66" charset="0"/>
              </a:rPr>
              <a:t>                                                       </a:t>
            </a:r>
            <a:r>
              <a:rPr lang="ru-RU" sz="2000" dirty="0" smtClean="0">
                <a:solidFill>
                  <a:srgbClr val="FF3300"/>
                </a:solidFill>
                <a:latin typeface="Monotype Corsiva" pitchFamily="66" charset="0"/>
              </a:rPr>
              <a:t>Смирнова Лилия</a:t>
            </a:r>
            <a:endParaRPr lang="ru-RU" sz="2000" dirty="0">
              <a:solidFill>
                <a:srgbClr val="FF3300"/>
              </a:solidFill>
              <a:latin typeface="Monotype Corsiva" pitchFamily="66" charset="0"/>
            </a:endParaRPr>
          </a:p>
          <a:p>
            <a:pPr algn="l" eaLnBrk="1" hangingPunct="1">
              <a:lnSpc>
                <a:spcPct val="80000"/>
              </a:lnSpc>
              <a:defRPr/>
            </a:pPr>
            <a:endParaRPr lang="ru-RU" sz="2000" dirty="0">
              <a:solidFill>
                <a:srgbClr val="FF3300"/>
              </a:solidFill>
              <a:latin typeface="Monotype Corsiva" pitchFamily="66" charset="0"/>
            </a:endParaRPr>
          </a:p>
          <a:p>
            <a:pPr algn="l" eaLnBrk="1" hangingPunct="1">
              <a:lnSpc>
                <a:spcPct val="80000"/>
              </a:lnSpc>
              <a:defRPr/>
            </a:pPr>
            <a:r>
              <a:rPr lang="ru-RU" sz="2000" dirty="0">
                <a:solidFill>
                  <a:srgbClr val="FF3399"/>
                </a:solidFill>
                <a:latin typeface="Monotype Corsiva" pitchFamily="66" charset="0"/>
              </a:rPr>
              <a:t>Агитаторы                                  Быховцов Юрий (</a:t>
            </a:r>
            <a:r>
              <a:rPr lang="ru-RU" sz="2000" dirty="0" err="1">
                <a:solidFill>
                  <a:srgbClr val="FF3399"/>
                </a:solidFill>
                <a:latin typeface="Monotype Corsiva" pitchFamily="66" charset="0"/>
              </a:rPr>
              <a:t>испыт</a:t>
            </a:r>
            <a:r>
              <a:rPr lang="ru-RU" sz="2000" dirty="0">
                <a:solidFill>
                  <a:srgbClr val="FF3399"/>
                </a:solidFill>
                <a:latin typeface="Monotype Corsiva" pitchFamily="66" charset="0"/>
              </a:rPr>
              <a:t>. срок</a:t>
            </a:r>
            <a:r>
              <a:rPr lang="ru-RU" sz="2000" dirty="0" smtClean="0">
                <a:solidFill>
                  <a:srgbClr val="FF3399"/>
                </a:solidFill>
                <a:latin typeface="Monotype Corsiva" pitchFamily="66" charset="0"/>
              </a:rPr>
              <a:t>)</a:t>
            </a:r>
          </a:p>
          <a:p>
            <a:pPr algn="l" eaLnBrk="1" hangingPunct="1">
              <a:lnSpc>
                <a:spcPct val="80000"/>
              </a:lnSpc>
              <a:defRPr/>
            </a:pPr>
            <a:r>
              <a:rPr lang="ru-RU" sz="2000" dirty="0" smtClean="0">
                <a:solidFill>
                  <a:srgbClr val="FF3399"/>
                </a:solidFill>
                <a:latin typeface="Monotype Corsiva" pitchFamily="66" charset="0"/>
              </a:rPr>
              <a:t>                                                       </a:t>
            </a:r>
            <a:r>
              <a:rPr lang="ru-RU" sz="2000" dirty="0" err="1" smtClean="0">
                <a:solidFill>
                  <a:srgbClr val="FF3399"/>
                </a:solidFill>
                <a:latin typeface="Monotype Corsiva" pitchFamily="66" charset="0"/>
              </a:rPr>
              <a:t>Стельмахова</a:t>
            </a:r>
            <a:r>
              <a:rPr lang="ru-RU" sz="2000" dirty="0" smtClean="0">
                <a:solidFill>
                  <a:srgbClr val="FF3399"/>
                </a:solidFill>
                <a:latin typeface="Monotype Corsiva" pitchFamily="66" charset="0"/>
              </a:rPr>
              <a:t> </a:t>
            </a:r>
            <a:r>
              <a:rPr lang="ru-RU" sz="2000" dirty="0">
                <a:solidFill>
                  <a:srgbClr val="FF3399"/>
                </a:solidFill>
                <a:latin typeface="Monotype Corsiva" pitchFamily="66" charset="0"/>
              </a:rPr>
              <a:t>Елена</a:t>
            </a:r>
          </a:p>
          <a:p>
            <a:pPr algn="l" eaLnBrk="1" hangingPunct="1">
              <a:lnSpc>
                <a:spcPct val="80000"/>
              </a:lnSpc>
              <a:defRPr/>
            </a:pPr>
            <a:endParaRPr lang="ru-RU" sz="2000" dirty="0">
              <a:latin typeface="Monotype Corsiva" pitchFamily="66" charset="0"/>
            </a:endParaRPr>
          </a:p>
          <a:p>
            <a:pPr algn="l" eaLnBrk="1" hangingPunct="1">
              <a:lnSpc>
                <a:spcPct val="80000"/>
              </a:lnSpc>
              <a:defRPr/>
            </a:pPr>
            <a:r>
              <a:rPr lang="ru-RU" sz="2000" dirty="0" smtClean="0">
                <a:solidFill>
                  <a:srgbClr val="9933FF"/>
                </a:solidFill>
                <a:latin typeface="Monotype Corsiva" pitchFamily="66" charset="0"/>
              </a:rPr>
              <a:t>Художник-оформитель               Ефимова Ольга                             </a:t>
            </a:r>
          </a:p>
          <a:p>
            <a:pPr algn="l" eaLnBrk="1" hangingPunct="1">
              <a:lnSpc>
                <a:spcPct val="80000"/>
              </a:lnSpc>
              <a:defRPr/>
            </a:pPr>
            <a:endParaRPr lang="ru-RU" sz="2000" dirty="0" smtClean="0">
              <a:solidFill>
                <a:srgbClr val="9933FF"/>
              </a:solidFill>
              <a:latin typeface="Monotype Corsiva" pitchFamily="66" charset="0"/>
            </a:endParaRPr>
          </a:p>
          <a:p>
            <a:pPr algn="l" eaLnBrk="1" hangingPunct="1">
              <a:lnSpc>
                <a:spcPct val="80000"/>
              </a:lnSpc>
              <a:defRPr/>
            </a:pPr>
            <a:r>
              <a:rPr lang="ru-RU" sz="2000" dirty="0" smtClean="0">
                <a:solidFill>
                  <a:schemeClr val="bg2">
                    <a:lumMod val="50000"/>
                  </a:schemeClr>
                </a:solidFill>
                <a:latin typeface="Monotype Corsiva" pitchFamily="66" charset="0"/>
              </a:rPr>
              <a:t>Сценаристы                                  </a:t>
            </a:r>
            <a:r>
              <a:rPr lang="ru-RU" sz="2000" dirty="0" err="1" smtClean="0">
                <a:solidFill>
                  <a:schemeClr val="bg2">
                    <a:lumMod val="50000"/>
                  </a:schemeClr>
                </a:solidFill>
                <a:latin typeface="Monotype Corsiva" pitchFamily="66" charset="0"/>
              </a:rPr>
              <a:t>Быховцова</a:t>
            </a:r>
            <a:r>
              <a:rPr lang="ru-RU" sz="2000" dirty="0" smtClean="0">
                <a:solidFill>
                  <a:schemeClr val="bg2">
                    <a:lumMod val="50000"/>
                  </a:schemeClr>
                </a:solidFill>
                <a:latin typeface="Monotype Corsiva" pitchFamily="66" charset="0"/>
              </a:rPr>
              <a:t> Екатерина  </a:t>
            </a:r>
          </a:p>
          <a:p>
            <a:pPr algn="l" eaLnBrk="1" hangingPunct="1">
              <a:lnSpc>
                <a:spcPct val="80000"/>
              </a:lnSpc>
              <a:defRPr/>
            </a:pPr>
            <a:r>
              <a:rPr lang="ru-RU" sz="2000" dirty="0" smtClean="0">
                <a:solidFill>
                  <a:schemeClr val="bg2">
                    <a:lumMod val="50000"/>
                  </a:schemeClr>
                </a:solidFill>
                <a:latin typeface="Monotype Corsiva" pitchFamily="66" charset="0"/>
              </a:rPr>
              <a:t>                                                       </a:t>
            </a:r>
            <a:r>
              <a:rPr lang="ru-RU" sz="2000" dirty="0" err="1" smtClean="0">
                <a:solidFill>
                  <a:schemeClr val="bg2">
                    <a:lumMod val="50000"/>
                  </a:schemeClr>
                </a:solidFill>
                <a:latin typeface="Monotype Corsiva" pitchFamily="66" charset="0"/>
              </a:rPr>
              <a:t>СтельмаховаАнна</a:t>
            </a:r>
            <a:endParaRPr lang="ru-RU" sz="2000" dirty="0">
              <a:solidFill>
                <a:schemeClr val="bg2">
                  <a:lumMod val="50000"/>
                </a:schemeClr>
              </a:solidFill>
              <a:latin typeface="Monotype Corsiva" pitchFamily="66" charset="0"/>
            </a:endParaRPr>
          </a:p>
          <a:p>
            <a:pPr algn="l" eaLnBrk="1" hangingPunct="1">
              <a:lnSpc>
                <a:spcPct val="80000"/>
              </a:lnSpc>
              <a:defRPr/>
            </a:pPr>
            <a:endParaRPr lang="ru-RU" sz="2000" dirty="0">
              <a:latin typeface="Monotype Corsiva" pitchFamily="66" charset="0"/>
            </a:endParaRPr>
          </a:p>
          <a:p>
            <a:pPr algn="l" eaLnBrk="1" hangingPunct="1">
              <a:lnSpc>
                <a:spcPct val="80000"/>
              </a:lnSpc>
              <a:defRPr/>
            </a:pPr>
            <a:r>
              <a:rPr lang="ru-RU" sz="2000" dirty="0">
                <a:solidFill>
                  <a:srgbClr val="00FF00"/>
                </a:solidFill>
                <a:latin typeface="Monotype Corsiva" pitchFamily="66" charset="0"/>
              </a:rPr>
              <a:t>Артисты                                     Все</a:t>
            </a:r>
            <a:r>
              <a:rPr lang="ru-RU" sz="2000" dirty="0">
                <a:latin typeface="Monotype Corsiva" pitchFamily="66" charset="0"/>
              </a:rPr>
              <a:t> </a:t>
            </a:r>
          </a:p>
        </p:txBody>
      </p:sp>
      <p:sp>
        <p:nvSpPr>
          <p:cNvPr id="4" name="Улыбающееся лицо 3"/>
          <p:cNvSpPr/>
          <p:nvPr/>
        </p:nvSpPr>
        <p:spPr>
          <a:xfrm>
            <a:off x="6858016" y="4000504"/>
            <a:ext cx="1500198" cy="1357322"/>
          </a:xfrm>
          <a:prstGeom prst="smileyFac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ustDataLst>
      <p:tags r:id="rId1"/>
    </p:custDataLst>
  </p:cSld>
  <p:clrMapOvr>
    <a:masterClrMapping/>
  </p:clrMapOvr>
  <p:transition advTm="2000">
    <p:checker/>
    <p:sndAc>
      <p:stSnd>
        <p:snd r:embed="rId3" name="pu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0.00018 -0.00555 C 0.01494 -0.0104 0.03021 -0.01341 0.04532 -0.01595 C 0.05296 -0.01919 0.05643 -0.02242 0.06094 -0.03144 C 0.06372 -0.04253 0.06476 -0.05409 0.06684 -0.06542 C 0.06858 -0.08414 0.07205 -0.10009 0.07674 -0.11766 C 0.07744 -0.12067 0.07952 -0.12275 0.08056 -0.12552 C 0.08143 -0.12806 0.08178 -0.13084 0.08247 -0.13338 C 0.08316 -0.16482 0.08455 -0.19602 0.08455 -0.22746 C 0.08455 -0.24734 0.08403 -0.26745 0.08247 -0.28733 C 0.08212 -0.29288 0.07865 -0.30305 0.07865 -0.30282 C 0.08056 -0.34605 0.07639 -0.39251 0.08646 -0.43366 C 0.08507 -0.47111 0.08924 -0.50301 0.06494 -0.52497 C 0.06181 -0.53652 0.04862 -0.55086 0.04132 -0.55895 C 0.03733 -0.56334 0.03559 -0.5705 0.0316 -0.57467 C 0.03039 -0.57582 0.01823 -0.57975 0.01789 -0.57975 C -0.01128 -0.58715 0.00278 -0.58137 -0.01163 -0.58761 C -0.04618 -0.5853 -0.08125 -0.58669 -0.11545 -0.57975 C -0.11944 -0.57813 -0.12326 -0.57628 -0.12725 -0.57467 C -0.12951 -0.57374 -0.13368 -0.56704 -0.13125 -0.56681 C -0.10902 -0.56496 -0.0868 -0.56842 -0.06458 -0.56935 C -0.05017 -0.57305 -0.03593 -0.57536 -0.02135 -0.57721 C 0.01059 -0.57582 0.02848 -0.59085 0.04341 -0.56149 C 0.04462 -0.55663 0.04757 -0.54461 0.04914 -0.53814 C 0.04983 -0.5356 0.05053 -0.53283 0.05122 -0.53028 C 0.05191 -0.52774 0.05313 -0.52242 0.05313 -0.52219 C 0.05469 -0.5074 0.05869 -0.49515 0.06094 -0.48058 C 0.06528 -0.45169 0.06285 -0.46301 0.06684 -0.4466 C 0.06615 -0.40915 0.06494 -0.37194 0.06494 -0.33449 C 0.06494 -0.31368 0.06684 -0.29265 0.06684 -0.27184 C 0.06684 -0.23278 0.07257 -0.21036 0.05903 -0.18308 C 0.04983 -0.14679 0.05487 -0.17291 0.05712 -0.10194 C 0.05556 -0.08853 0.05434 -0.07559 0.05122 -0.06288 C 0.04931 -0.04392 0.04983 -0.02358 0.04532 -0.00555 C 0.04896 0.03375 0.05087 0.0742 0.04132 0.11211 C 0.03924 0.1202 0.03542 0.12113 0.0316 0.1276 C 0.01042 0.16343 0.03369 0.13107 0.01789 0.14864 C 0.0158 0.15095 0.01424 0.15418 0.01198 0.1565 C 0.00834 0.16043 0.00018 0.1669 0.00018 0.16713 C -0.00885 0.18516 -0.00364 0.17915 -0.01354 0.1877 C -0.01822 0.19672 -0.02135 0.19995 -0.02916 0.20342 C -0.04218 0.2025 -0.05538 0.2025 -0.0684 0.20088 C -0.07395 0.20018 -0.08333 0.19001 -0.08611 0.1877 C -0.09566 0.17938 -0.10451 0.16898 -0.11545 0.16435 C -0.12395 0.15673 -0.13159 0.15326 -0.13906 0.14332 C -0.14027 0.14586 -0.14288 0.14817 -0.14288 0.15118 C -0.14288 0.15719 -0.13576 0.16204 -0.13316 0.16435 C -0.12291 0.184 -0.10729 0.19071 -0.09201 0.20088 C -0.08298 0.20689 -0.08836 0.20619 -0.07829 0.21382 C -0.06979 0.2203 -0.05954 0.22376 -0.05086 0.22954 C -0.04739 0.23185 -0.04444 0.23509 -0.04097 0.2374 C -0.03142 0.24387 -0.01979 0.25104 -0.00954 0.25566 C -0.00451 0.25797 0.00608 0.26075 0.00608 0.26098 C 0.04601 0.25821 0.03646 0.26329 0.05903 0.2478 C 0.06268 0.24041 0.06424 0.23093 0.06875 0.22423 C 0.0724 0.21868 0.07657 0.21382 0.08056 0.20874 C 0.08386 0.20435 0.08837 0.20157 0.09237 0.1981 C 0.09428 0.19649 0.09827 0.19302 0.09827 0.19325 C 0.09948 0.1877 0.1007 0.18262 0.10209 0.1773 C 0.10278 0.17476 0.10417 0.16944 0.10417 0.16967 C 0.10539 0.14424 0.10452 0.13037 0.11007 0.10934 C 0.11303 0.08599 0.11441 0.06241 0.1158 0.03883 C 0.11511 -0.02034 0.11511 -0.07952 0.11389 -0.1387 C 0.11372 -0.14563 0.10539 -0.1595 0.10417 -0.16204 C 0.10157 -0.16736 0.09619 -0.17776 0.09619 -0.17753 C 0.09184 -0.19579 0.08438 -0.21105 0.07084 -0.21683 C 0.06355 -0.2233 0.06337 -0.22908 0.05504 -0.23255 C 0.05087 -0.23625 0.04757 -0.24203 0.04341 -0.24572 C 0.04167 -0.24734 0.03924 -0.24688 0.0375 -0.24827 C 0.03334 -0.25127 0.03021 -0.25659 0.0257 -0.25867 C 0.01198 -0.26491 0.01789 -0.26237 0.00799 -0.26653 C 0.00608 -0.26745 0.00209 -0.26907 0.00209 -0.26884 C -0.03437 -0.26607 -0.01892 -0.27092 -0.04097 -0.26121 C -0.04461 -0.25959 -0.05277 -0.25982 -0.05277 -0.25335 " pathEditMode="relative" rAng="0" ptsTypes="ffffffffffffffffffffffffffffffffffffffffffffffffffffffffffffffffffffffffA">
                                      <p:cBhvr>
                                        <p:cTn id="6" dur="5000" fill="hold"/>
                                        <p:tgtEl>
                                          <p:spTgt spid="4"/>
                                        </p:tgtEl>
                                        <p:attrNameLst>
                                          <p:attrName>ppt_x</p:attrName>
                                          <p:attrName>ppt_y</p:attrName>
                                        </p:attrNameLst>
                                      </p:cBhvr>
                                      <p:rCtr x="-1400" y="-15800"/>
                                    </p:animMotion>
                                  </p:childTnLst>
                                </p:cTn>
                              </p:par>
                              <p:par>
                                <p:cTn id="7" presetID="37" presetClass="entr" presetSubtype="0" fill="hold" grpId="0" nodeType="withEffect">
                                  <p:stCondLst>
                                    <p:cond delay="0"/>
                                  </p:stCondLst>
                                  <p:childTnLst>
                                    <p:set>
                                      <p:cBhvr>
                                        <p:cTn id="8" dur="1" fill="hold">
                                          <p:stCondLst>
                                            <p:cond delay="0"/>
                                          </p:stCondLst>
                                        </p:cTn>
                                        <p:tgtEl>
                                          <p:spTgt spid="9218"/>
                                        </p:tgtEl>
                                        <p:attrNameLst>
                                          <p:attrName>style.visibility</p:attrName>
                                        </p:attrNameLst>
                                      </p:cBhvr>
                                      <p:to>
                                        <p:strVal val="visible"/>
                                      </p:to>
                                    </p:set>
                                    <p:animEffect transition="in" filter="fade">
                                      <p:cBhvr>
                                        <p:cTn id="9" dur="1000"/>
                                        <p:tgtEl>
                                          <p:spTgt spid="9218"/>
                                        </p:tgtEl>
                                      </p:cBhvr>
                                    </p:animEffect>
                                    <p:anim calcmode="lin" valueType="num">
                                      <p:cBhvr>
                                        <p:cTn id="10" dur="1000" fill="hold"/>
                                        <p:tgtEl>
                                          <p:spTgt spid="9218"/>
                                        </p:tgtEl>
                                        <p:attrNameLst>
                                          <p:attrName>ppt_x</p:attrName>
                                        </p:attrNameLst>
                                      </p:cBhvr>
                                      <p:tavLst>
                                        <p:tav tm="0">
                                          <p:val>
                                            <p:strVal val="#ppt_x"/>
                                          </p:val>
                                        </p:tav>
                                        <p:tav tm="100000">
                                          <p:val>
                                            <p:strVal val="#ppt_x"/>
                                          </p:val>
                                        </p:tav>
                                      </p:tavLst>
                                    </p:anim>
                                    <p:anim calcmode="lin" valueType="num">
                                      <p:cBhvr>
                                        <p:cTn id="11" dur="898" decel="100000" fill="hold"/>
                                        <p:tgtEl>
                                          <p:spTgt spid="9218"/>
                                        </p:tgtEl>
                                        <p:attrNameLst>
                                          <p:attrName>ppt_y</p:attrName>
                                        </p:attrNameLst>
                                      </p:cBhvr>
                                      <p:tavLst>
                                        <p:tav tm="0">
                                          <p:val>
                                            <p:strVal val="#ppt_y+1"/>
                                          </p:val>
                                        </p:tav>
                                        <p:tav tm="100000">
                                          <p:val>
                                            <p:strVal val="#ppt_y-.03"/>
                                          </p:val>
                                        </p:tav>
                                      </p:tavLst>
                                    </p:anim>
                                    <p:anim calcmode="lin" valueType="num">
                                      <p:cBhvr>
                                        <p:cTn id="12" dur="100" accel="100000" fill="hold">
                                          <p:stCondLst>
                                            <p:cond delay="898"/>
                                          </p:stCondLst>
                                        </p:cTn>
                                        <p:tgtEl>
                                          <p:spTgt spid="9218"/>
                                        </p:tgtEl>
                                        <p:attrNameLst>
                                          <p:attrName>ppt_y</p:attrName>
                                        </p:attrNameLst>
                                      </p:cBhvr>
                                      <p:tavLst>
                                        <p:tav tm="0">
                                          <p:val>
                                            <p:strVal val="#ppt_y-.03"/>
                                          </p:val>
                                        </p:tav>
                                        <p:tav tm="100000">
                                          <p:val>
                                            <p:strVal val="#ppt_y"/>
                                          </p:val>
                                        </p:tav>
                                      </p:tavLst>
                                    </p:anim>
                                  </p:childTnLst>
                                </p:cTn>
                              </p:par>
                            </p:childTnLst>
                          </p:cTn>
                        </p:par>
                        <p:par>
                          <p:cTn id="13" fill="hold">
                            <p:stCondLst>
                              <p:cond delay="5000"/>
                            </p:stCondLst>
                            <p:childTnLst>
                              <p:par>
                                <p:cTn id="14" presetID="37" presetClass="entr" presetSubtype="0" fill="hold" grpId="0" nodeType="afterEffect">
                                  <p:stCondLst>
                                    <p:cond delay="500"/>
                                  </p:stCondLst>
                                  <p:childTnLst>
                                    <p:set>
                                      <p:cBhvr>
                                        <p:cTn id="15" dur="1" fill="hold">
                                          <p:stCondLst>
                                            <p:cond delay="0"/>
                                          </p:stCondLst>
                                        </p:cTn>
                                        <p:tgtEl>
                                          <p:spTgt spid="9220">
                                            <p:txEl>
                                              <p:pRg st="0" end="0"/>
                                            </p:txEl>
                                          </p:spTgt>
                                        </p:tgtEl>
                                        <p:attrNameLst>
                                          <p:attrName>style.visibility</p:attrName>
                                        </p:attrNameLst>
                                      </p:cBhvr>
                                      <p:to>
                                        <p:strVal val="visible"/>
                                      </p:to>
                                    </p:set>
                                    <p:animEffect transition="in" filter="fade">
                                      <p:cBhvr>
                                        <p:cTn id="16" dur="1000"/>
                                        <p:tgtEl>
                                          <p:spTgt spid="9220">
                                            <p:txEl>
                                              <p:pRg st="0" end="0"/>
                                            </p:txEl>
                                          </p:spTgt>
                                        </p:tgtEl>
                                      </p:cBhvr>
                                    </p:animEffect>
                                    <p:anim calcmode="lin" valueType="num">
                                      <p:cBhvr>
                                        <p:cTn id="17" dur="1000" fill="hold"/>
                                        <p:tgtEl>
                                          <p:spTgt spid="9220">
                                            <p:txEl>
                                              <p:pRg st="0" end="0"/>
                                            </p:txEl>
                                          </p:spTgt>
                                        </p:tgtEl>
                                        <p:attrNameLst>
                                          <p:attrName>ppt_x</p:attrName>
                                        </p:attrNameLst>
                                      </p:cBhvr>
                                      <p:tavLst>
                                        <p:tav tm="0">
                                          <p:val>
                                            <p:strVal val="#ppt_x"/>
                                          </p:val>
                                        </p:tav>
                                        <p:tav tm="100000">
                                          <p:val>
                                            <p:strVal val="#ppt_x"/>
                                          </p:val>
                                        </p:tav>
                                      </p:tavLst>
                                    </p:anim>
                                    <p:anim calcmode="lin" valueType="num">
                                      <p:cBhvr>
                                        <p:cTn id="18" dur="898" decel="100000" fill="hold"/>
                                        <p:tgtEl>
                                          <p:spTgt spid="9220">
                                            <p:txEl>
                                              <p:pRg st="0" end="0"/>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898"/>
                                          </p:stCondLst>
                                        </p:cTn>
                                        <p:tgtEl>
                                          <p:spTgt spid="9220">
                                            <p:txEl>
                                              <p:pRg st="0" end="0"/>
                                            </p:txEl>
                                          </p:spTgt>
                                        </p:tgtEl>
                                        <p:attrNameLst>
                                          <p:attrName>ppt_y</p:attrName>
                                        </p:attrNameLst>
                                      </p:cBhvr>
                                      <p:tavLst>
                                        <p:tav tm="0">
                                          <p:val>
                                            <p:strVal val="#ppt_y-.03"/>
                                          </p:val>
                                        </p:tav>
                                        <p:tav tm="100000">
                                          <p:val>
                                            <p:strVal val="#ppt_y"/>
                                          </p:val>
                                        </p:tav>
                                      </p:tavLst>
                                    </p:anim>
                                  </p:childTnLst>
                                </p:cTn>
                              </p:par>
                            </p:childTnLst>
                          </p:cTn>
                        </p:par>
                        <p:par>
                          <p:cTn id="20" fill="hold">
                            <p:stCondLst>
                              <p:cond delay="6500"/>
                            </p:stCondLst>
                            <p:childTnLst>
                              <p:par>
                                <p:cTn id="21" presetID="37" presetClass="entr" presetSubtype="0" fill="hold" grpId="0" nodeType="afterEffect">
                                  <p:stCondLst>
                                    <p:cond delay="500"/>
                                  </p:stCondLst>
                                  <p:childTnLst>
                                    <p:set>
                                      <p:cBhvr>
                                        <p:cTn id="22" dur="1" fill="hold">
                                          <p:stCondLst>
                                            <p:cond delay="0"/>
                                          </p:stCondLst>
                                        </p:cTn>
                                        <p:tgtEl>
                                          <p:spTgt spid="9220">
                                            <p:txEl>
                                              <p:pRg st="1" end="1"/>
                                            </p:txEl>
                                          </p:spTgt>
                                        </p:tgtEl>
                                        <p:attrNameLst>
                                          <p:attrName>style.visibility</p:attrName>
                                        </p:attrNameLst>
                                      </p:cBhvr>
                                      <p:to>
                                        <p:strVal val="visible"/>
                                      </p:to>
                                    </p:set>
                                    <p:animEffect transition="in" filter="fade">
                                      <p:cBhvr>
                                        <p:cTn id="23" dur="1000"/>
                                        <p:tgtEl>
                                          <p:spTgt spid="9220">
                                            <p:txEl>
                                              <p:pRg st="1" end="1"/>
                                            </p:txEl>
                                          </p:spTgt>
                                        </p:tgtEl>
                                      </p:cBhvr>
                                    </p:animEffect>
                                    <p:anim calcmode="lin" valueType="num">
                                      <p:cBhvr>
                                        <p:cTn id="24" dur="1000" fill="hold"/>
                                        <p:tgtEl>
                                          <p:spTgt spid="9220">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9220">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9220">
                                            <p:txEl>
                                              <p:pRg st="1" end="1"/>
                                            </p:txEl>
                                          </p:spTgt>
                                        </p:tgtEl>
                                        <p:attrNameLst>
                                          <p:attrName>ppt_y</p:attrName>
                                        </p:attrNameLst>
                                      </p:cBhvr>
                                      <p:tavLst>
                                        <p:tav tm="0">
                                          <p:val>
                                            <p:strVal val="#ppt_y-.03"/>
                                          </p:val>
                                        </p:tav>
                                        <p:tav tm="100000">
                                          <p:val>
                                            <p:strVal val="#ppt_y"/>
                                          </p:val>
                                        </p:tav>
                                      </p:tavLst>
                                    </p:anim>
                                  </p:childTnLst>
                                </p:cTn>
                              </p:par>
                            </p:childTnLst>
                          </p:cTn>
                        </p:par>
                        <p:par>
                          <p:cTn id="27" fill="hold">
                            <p:stCondLst>
                              <p:cond delay="8000"/>
                            </p:stCondLst>
                            <p:childTnLst>
                              <p:par>
                                <p:cTn id="28" presetID="37" presetClass="entr" presetSubtype="0" fill="hold" grpId="0" nodeType="afterEffect">
                                  <p:stCondLst>
                                    <p:cond delay="1000"/>
                                  </p:stCondLst>
                                  <p:childTnLst>
                                    <p:set>
                                      <p:cBhvr>
                                        <p:cTn id="29" dur="1" fill="hold">
                                          <p:stCondLst>
                                            <p:cond delay="0"/>
                                          </p:stCondLst>
                                        </p:cTn>
                                        <p:tgtEl>
                                          <p:spTgt spid="9220">
                                            <p:txEl>
                                              <p:pRg st="3" end="3"/>
                                            </p:txEl>
                                          </p:spTgt>
                                        </p:tgtEl>
                                        <p:attrNameLst>
                                          <p:attrName>style.visibility</p:attrName>
                                        </p:attrNameLst>
                                      </p:cBhvr>
                                      <p:to>
                                        <p:strVal val="visible"/>
                                      </p:to>
                                    </p:set>
                                    <p:animEffect transition="in" filter="fade">
                                      <p:cBhvr>
                                        <p:cTn id="30" dur="1000"/>
                                        <p:tgtEl>
                                          <p:spTgt spid="9220">
                                            <p:txEl>
                                              <p:pRg st="3" end="3"/>
                                            </p:txEl>
                                          </p:spTgt>
                                        </p:tgtEl>
                                      </p:cBhvr>
                                    </p:animEffect>
                                    <p:anim calcmode="lin" valueType="num">
                                      <p:cBhvr>
                                        <p:cTn id="31" dur="1000" fill="hold"/>
                                        <p:tgtEl>
                                          <p:spTgt spid="9220">
                                            <p:txEl>
                                              <p:pRg st="3" end="3"/>
                                            </p:txEl>
                                          </p:spTgt>
                                        </p:tgtEl>
                                        <p:attrNameLst>
                                          <p:attrName>ppt_x</p:attrName>
                                        </p:attrNameLst>
                                      </p:cBhvr>
                                      <p:tavLst>
                                        <p:tav tm="0">
                                          <p:val>
                                            <p:strVal val="#ppt_x"/>
                                          </p:val>
                                        </p:tav>
                                        <p:tav tm="100000">
                                          <p:val>
                                            <p:strVal val="#ppt_x"/>
                                          </p:val>
                                        </p:tav>
                                      </p:tavLst>
                                    </p:anim>
                                    <p:anim calcmode="lin" valueType="num">
                                      <p:cBhvr>
                                        <p:cTn id="32" dur="898" decel="100000" fill="hold"/>
                                        <p:tgtEl>
                                          <p:spTgt spid="9220">
                                            <p:txEl>
                                              <p:pRg st="3" end="3"/>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898"/>
                                          </p:stCondLst>
                                        </p:cTn>
                                        <p:tgtEl>
                                          <p:spTgt spid="9220">
                                            <p:txEl>
                                              <p:pRg st="3" end="3"/>
                                            </p:txEl>
                                          </p:spTgt>
                                        </p:tgtEl>
                                        <p:attrNameLst>
                                          <p:attrName>ppt_y</p:attrName>
                                        </p:attrNameLst>
                                      </p:cBhvr>
                                      <p:tavLst>
                                        <p:tav tm="0">
                                          <p:val>
                                            <p:strVal val="#ppt_y-.03"/>
                                          </p:val>
                                        </p:tav>
                                        <p:tav tm="100000">
                                          <p:val>
                                            <p:strVal val="#ppt_y"/>
                                          </p:val>
                                        </p:tav>
                                      </p:tavLst>
                                    </p:anim>
                                  </p:childTnLst>
                                </p:cTn>
                              </p:par>
                              <p:par>
                                <p:cTn id="34" presetID="37" presetClass="entr" presetSubtype="0" fill="hold" grpId="0" nodeType="withEffect">
                                  <p:stCondLst>
                                    <p:cond delay="1000"/>
                                  </p:stCondLst>
                                  <p:childTnLst>
                                    <p:set>
                                      <p:cBhvr>
                                        <p:cTn id="35" dur="1" fill="hold">
                                          <p:stCondLst>
                                            <p:cond delay="0"/>
                                          </p:stCondLst>
                                        </p:cTn>
                                        <p:tgtEl>
                                          <p:spTgt spid="9220">
                                            <p:txEl>
                                              <p:pRg st="4" end="4"/>
                                            </p:txEl>
                                          </p:spTgt>
                                        </p:tgtEl>
                                        <p:attrNameLst>
                                          <p:attrName>style.visibility</p:attrName>
                                        </p:attrNameLst>
                                      </p:cBhvr>
                                      <p:to>
                                        <p:strVal val="visible"/>
                                      </p:to>
                                    </p:set>
                                    <p:animEffect transition="in" filter="fade">
                                      <p:cBhvr>
                                        <p:cTn id="36" dur="1000"/>
                                        <p:tgtEl>
                                          <p:spTgt spid="9220">
                                            <p:txEl>
                                              <p:pRg st="4" end="4"/>
                                            </p:txEl>
                                          </p:spTgt>
                                        </p:tgtEl>
                                      </p:cBhvr>
                                    </p:animEffect>
                                    <p:anim calcmode="lin" valueType="num">
                                      <p:cBhvr>
                                        <p:cTn id="37" dur="1000" fill="hold"/>
                                        <p:tgtEl>
                                          <p:spTgt spid="9220">
                                            <p:txEl>
                                              <p:pRg st="4" end="4"/>
                                            </p:txEl>
                                          </p:spTgt>
                                        </p:tgtEl>
                                        <p:attrNameLst>
                                          <p:attrName>ppt_x</p:attrName>
                                        </p:attrNameLst>
                                      </p:cBhvr>
                                      <p:tavLst>
                                        <p:tav tm="0">
                                          <p:val>
                                            <p:strVal val="#ppt_x"/>
                                          </p:val>
                                        </p:tav>
                                        <p:tav tm="100000">
                                          <p:val>
                                            <p:strVal val="#ppt_x"/>
                                          </p:val>
                                        </p:tav>
                                      </p:tavLst>
                                    </p:anim>
                                    <p:anim calcmode="lin" valueType="num">
                                      <p:cBhvr>
                                        <p:cTn id="38" dur="898" decel="100000" fill="hold"/>
                                        <p:tgtEl>
                                          <p:spTgt spid="9220">
                                            <p:txEl>
                                              <p:pRg st="4" end="4"/>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898"/>
                                          </p:stCondLst>
                                        </p:cTn>
                                        <p:tgtEl>
                                          <p:spTgt spid="9220">
                                            <p:txEl>
                                              <p:pRg st="4" end="4"/>
                                            </p:txEl>
                                          </p:spTgt>
                                        </p:tgtEl>
                                        <p:attrNameLst>
                                          <p:attrName>ppt_y</p:attrName>
                                        </p:attrNameLst>
                                      </p:cBhvr>
                                      <p:tavLst>
                                        <p:tav tm="0">
                                          <p:val>
                                            <p:strVal val="#ppt_y-.03"/>
                                          </p:val>
                                        </p:tav>
                                        <p:tav tm="100000">
                                          <p:val>
                                            <p:strVal val="#ppt_y"/>
                                          </p:val>
                                        </p:tav>
                                      </p:tavLst>
                                    </p:anim>
                                  </p:childTnLst>
                                </p:cTn>
                              </p:par>
                            </p:childTnLst>
                          </p:cTn>
                        </p:par>
                        <p:par>
                          <p:cTn id="40" fill="hold">
                            <p:stCondLst>
                              <p:cond delay="10000"/>
                            </p:stCondLst>
                            <p:childTnLst>
                              <p:par>
                                <p:cTn id="41" presetID="37" presetClass="entr" presetSubtype="0" fill="hold" grpId="0" nodeType="afterEffect">
                                  <p:stCondLst>
                                    <p:cond delay="2000"/>
                                  </p:stCondLst>
                                  <p:childTnLst>
                                    <p:set>
                                      <p:cBhvr>
                                        <p:cTn id="42" dur="1" fill="hold">
                                          <p:stCondLst>
                                            <p:cond delay="0"/>
                                          </p:stCondLst>
                                        </p:cTn>
                                        <p:tgtEl>
                                          <p:spTgt spid="9220">
                                            <p:txEl>
                                              <p:pRg st="6" end="6"/>
                                            </p:txEl>
                                          </p:spTgt>
                                        </p:tgtEl>
                                        <p:attrNameLst>
                                          <p:attrName>style.visibility</p:attrName>
                                        </p:attrNameLst>
                                      </p:cBhvr>
                                      <p:to>
                                        <p:strVal val="visible"/>
                                      </p:to>
                                    </p:set>
                                    <p:animEffect transition="in" filter="fade">
                                      <p:cBhvr>
                                        <p:cTn id="43" dur="1000"/>
                                        <p:tgtEl>
                                          <p:spTgt spid="9220">
                                            <p:txEl>
                                              <p:pRg st="6" end="6"/>
                                            </p:txEl>
                                          </p:spTgt>
                                        </p:tgtEl>
                                      </p:cBhvr>
                                    </p:animEffect>
                                    <p:anim calcmode="lin" valueType="num">
                                      <p:cBhvr>
                                        <p:cTn id="44" dur="1000" fill="hold"/>
                                        <p:tgtEl>
                                          <p:spTgt spid="9220">
                                            <p:txEl>
                                              <p:pRg st="6" end="6"/>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9220">
                                            <p:txEl>
                                              <p:pRg st="6" end="6"/>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9220">
                                            <p:txEl>
                                              <p:pRg st="6" end="6"/>
                                            </p:txEl>
                                          </p:spTgt>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2000"/>
                                  </p:stCondLst>
                                  <p:childTnLst>
                                    <p:set>
                                      <p:cBhvr>
                                        <p:cTn id="48" dur="1" fill="hold">
                                          <p:stCondLst>
                                            <p:cond delay="0"/>
                                          </p:stCondLst>
                                        </p:cTn>
                                        <p:tgtEl>
                                          <p:spTgt spid="9220">
                                            <p:txEl>
                                              <p:pRg st="7" end="7"/>
                                            </p:txEl>
                                          </p:spTgt>
                                        </p:tgtEl>
                                        <p:attrNameLst>
                                          <p:attrName>style.visibility</p:attrName>
                                        </p:attrNameLst>
                                      </p:cBhvr>
                                      <p:to>
                                        <p:strVal val="visible"/>
                                      </p:to>
                                    </p:set>
                                    <p:animEffect transition="in" filter="fade">
                                      <p:cBhvr>
                                        <p:cTn id="49" dur="1000"/>
                                        <p:tgtEl>
                                          <p:spTgt spid="9220">
                                            <p:txEl>
                                              <p:pRg st="7" end="7"/>
                                            </p:txEl>
                                          </p:spTgt>
                                        </p:tgtEl>
                                      </p:cBhvr>
                                    </p:animEffect>
                                    <p:anim calcmode="lin" valueType="num">
                                      <p:cBhvr>
                                        <p:cTn id="50" dur="1000" fill="hold"/>
                                        <p:tgtEl>
                                          <p:spTgt spid="9220">
                                            <p:txEl>
                                              <p:pRg st="7" end="7"/>
                                            </p:txEl>
                                          </p:spTgt>
                                        </p:tgtEl>
                                        <p:attrNameLst>
                                          <p:attrName>ppt_x</p:attrName>
                                        </p:attrNameLst>
                                      </p:cBhvr>
                                      <p:tavLst>
                                        <p:tav tm="0">
                                          <p:val>
                                            <p:strVal val="#ppt_x"/>
                                          </p:val>
                                        </p:tav>
                                        <p:tav tm="100000">
                                          <p:val>
                                            <p:strVal val="#ppt_x"/>
                                          </p:val>
                                        </p:tav>
                                      </p:tavLst>
                                    </p:anim>
                                    <p:anim calcmode="lin" valueType="num">
                                      <p:cBhvr>
                                        <p:cTn id="51" dur="898" decel="100000" fill="hold"/>
                                        <p:tgtEl>
                                          <p:spTgt spid="9220">
                                            <p:txEl>
                                              <p:pRg st="7" end="7"/>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898"/>
                                          </p:stCondLst>
                                        </p:cTn>
                                        <p:tgtEl>
                                          <p:spTgt spid="9220">
                                            <p:txEl>
                                              <p:pRg st="7" end="7"/>
                                            </p:txEl>
                                          </p:spTgt>
                                        </p:tgtEl>
                                        <p:attrNameLst>
                                          <p:attrName>ppt_y</p:attrName>
                                        </p:attrNameLst>
                                      </p:cBhvr>
                                      <p:tavLst>
                                        <p:tav tm="0">
                                          <p:val>
                                            <p:strVal val="#ppt_y-.03"/>
                                          </p:val>
                                        </p:tav>
                                        <p:tav tm="100000">
                                          <p:val>
                                            <p:strVal val="#ppt_y"/>
                                          </p:val>
                                        </p:tav>
                                      </p:tavLst>
                                    </p:anim>
                                  </p:childTnLst>
                                </p:cTn>
                              </p:par>
                            </p:childTnLst>
                          </p:cTn>
                        </p:par>
                        <p:par>
                          <p:cTn id="53" fill="hold">
                            <p:stCondLst>
                              <p:cond delay="13000"/>
                            </p:stCondLst>
                            <p:childTnLst>
                              <p:par>
                                <p:cTn id="54" presetID="37" presetClass="entr" presetSubtype="0" fill="hold" grpId="0" nodeType="afterEffect">
                                  <p:stCondLst>
                                    <p:cond delay="2000"/>
                                  </p:stCondLst>
                                  <p:childTnLst>
                                    <p:set>
                                      <p:cBhvr>
                                        <p:cTn id="55" dur="1" fill="hold">
                                          <p:stCondLst>
                                            <p:cond delay="0"/>
                                          </p:stCondLst>
                                        </p:cTn>
                                        <p:tgtEl>
                                          <p:spTgt spid="9220">
                                            <p:txEl>
                                              <p:pRg st="9" end="9"/>
                                            </p:txEl>
                                          </p:spTgt>
                                        </p:tgtEl>
                                        <p:attrNameLst>
                                          <p:attrName>style.visibility</p:attrName>
                                        </p:attrNameLst>
                                      </p:cBhvr>
                                      <p:to>
                                        <p:strVal val="visible"/>
                                      </p:to>
                                    </p:set>
                                    <p:animEffect transition="in" filter="fade">
                                      <p:cBhvr>
                                        <p:cTn id="56" dur="1000"/>
                                        <p:tgtEl>
                                          <p:spTgt spid="9220">
                                            <p:txEl>
                                              <p:pRg st="9" end="9"/>
                                            </p:txEl>
                                          </p:spTgt>
                                        </p:tgtEl>
                                      </p:cBhvr>
                                    </p:animEffect>
                                    <p:anim calcmode="lin" valueType="num">
                                      <p:cBhvr>
                                        <p:cTn id="57" dur="1000" fill="hold"/>
                                        <p:tgtEl>
                                          <p:spTgt spid="9220">
                                            <p:txEl>
                                              <p:pRg st="9" end="9"/>
                                            </p:txEl>
                                          </p:spTgt>
                                        </p:tgtEl>
                                        <p:attrNameLst>
                                          <p:attrName>ppt_x</p:attrName>
                                        </p:attrNameLst>
                                      </p:cBhvr>
                                      <p:tavLst>
                                        <p:tav tm="0">
                                          <p:val>
                                            <p:strVal val="#ppt_x"/>
                                          </p:val>
                                        </p:tav>
                                        <p:tav tm="100000">
                                          <p:val>
                                            <p:strVal val="#ppt_x"/>
                                          </p:val>
                                        </p:tav>
                                      </p:tavLst>
                                    </p:anim>
                                    <p:anim calcmode="lin" valueType="num">
                                      <p:cBhvr>
                                        <p:cTn id="58" dur="898" decel="100000" fill="hold"/>
                                        <p:tgtEl>
                                          <p:spTgt spid="9220">
                                            <p:txEl>
                                              <p:pRg st="9" end="9"/>
                                            </p:txEl>
                                          </p:spTgt>
                                        </p:tgtEl>
                                        <p:attrNameLst>
                                          <p:attrName>ppt_y</p:attrName>
                                        </p:attrNameLst>
                                      </p:cBhvr>
                                      <p:tavLst>
                                        <p:tav tm="0">
                                          <p:val>
                                            <p:strVal val="#ppt_y+1"/>
                                          </p:val>
                                        </p:tav>
                                        <p:tav tm="100000">
                                          <p:val>
                                            <p:strVal val="#ppt_y-.03"/>
                                          </p:val>
                                        </p:tav>
                                      </p:tavLst>
                                    </p:anim>
                                    <p:anim calcmode="lin" valueType="num">
                                      <p:cBhvr>
                                        <p:cTn id="59" dur="100" accel="100000" fill="hold">
                                          <p:stCondLst>
                                            <p:cond delay="898"/>
                                          </p:stCondLst>
                                        </p:cTn>
                                        <p:tgtEl>
                                          <p:spTgt spid="9220">
                                            <p:txEl>
                                              <p:pRg st="9" end="9"/>
                                            </p:txEl>
                                          </p:spTgt>
                                        </p:tgtEl>
                                        <p:attrNameLst>
                                          <p:attrName>ppt_y</p:attrName>
                                        </p:attrNameLst>
                                      </p:cBhvr>
                                      <p:tavLst>
                                        <p:tav tm="0">
                                          <p:val>
                                            <p:strVal val="#ppt_y-.03"/>
                                          </p:val>
                                        </p:tav>
                                        <p:tav tm="100000">
                                          <p:val>
                                            <p:strVal val="#ppt_y"/>
                                          </p:val>
                                        </p:tav>
                                      </p:tavLst>
                                    </p:anim>
                                  </p:childTnLst>
                                </p:cTn>
                              </p:par>
                              <p:par>
                                <p:cTn id="60" presetID="37" presetClass="entr" presetSubtype="0" fill="hold" grpId="0" nodeType="withEffect">
                                  <p:stCondLst>
                                    <p:cond delay="2000"/>
                                  </p:stCondLst>
                                  <p:childTnLst>
                                    <p:set>
                                      <p:cBhvr>
                                        <p:cTn id="61" dur="1" fill="hold">
                                          <p:stCondLst>
                                            <p:cond delay="0"/>
                                          </p:stCondLst>
                                        </p:cTn>
                                        <p:tgtEl>
                                          <p:spTgt spid="9220">
                                            <p:txEl>
                                              <p:pRg st="10" end="10"/>
                                            </p:txEl>
                                          </p:spTgt>
                                        </p:tgtEl>
                                        <p:attrNameLst>
                                          <p:attrName>style.visibility</p:attrName>
                                        </p:attrNameLst>
                                      </p:cBhvr>
                                      <p:to>
                                        <p:strVal val="visible"/>
                                      </p:to>
                                    </p:set>
                                    <p:animEffect transition="in" filter="fade">
                                      <p:cBhvr>
                                        <p:cTn id="62" dur="1000"/>
                                        <p:tgtEl>
                                          <p:spTgt spid="9220">
                                            <p:txEl>
                                              <p:pRg st="10" end="10"/>
                                            </p:txEl>
                                          </p:spTgt>
                                        </p:tgtEl>
                                      </p:cBhvr>
                                    </p:animEffect>
                                    <p:anim calcmode="lin" valueType="num">
                                      <p:cBhvr>
                                        <p:cTn id="63" dur="1000" fill="hold"/>
                                        <p:tgtEl>
                                          <p:spTgt spid="9220">
                                            <p:txEl>
                                              <p:pRg st="10" end="10"/>
                                            </p:txEl>
                                          </p:spTgt>
                                        </p:tgtEl>
                                        <p:attrNameLst>
                                          <p:attrName>ppt_x</p:attrName>
                                        </p:attrNameLst>
                                      </p:cBhvr>
                                      <p:tavLst>
                                        <p:tav tm="0">
                                          <p:val>
                                            <p:strVal val="#ppt_x"/>
                                          </p:val>
                                        </p:tav>
                                        <p:tav tm="100000">
                                          <p:val>
                                            <p:strVal val="#ppt_x"/>
                                          </p:val>
                                        </p:tav>
                                      </p:tavLst>
                                    </p:anim>
                                    <p:anim calcmode="lin" valueType="num">
                                      <p:cBhvr>
                                        <p:cTn id="64" dur="898" decel="100000" fill="hold"/>
                                        <p:tgtEl>
                                          <p:spTgt spid="9220">
                                            <p:txEl>
                                              <p:pRg st="10" end="10"/>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898"/>
                                          </p:stCondLst>
                                        </p:cTn>
                                        <p:tgtEl>
                                          <p:spTgt spid="9220">
                                            <p:txEl>
                                              <p:pRg st="10" end="10"/>
                                            </p:txEl>
                                          </p:spTgt>
                                        </p:tgtEl>
                                        <p:attrNameLst>
                                          <p:attrName>ppt_y</p:attrName>
                                        </p:attrNameLst>
                                      </p:cBhvr>
                                      <p:tavLst>
                                        <p:tav tm="0">
                                          <p:val>
                                            <p:strVal val="#ppt_y-.03"/>
                                          </p:val>
                                        </p:tav>
                                        <p:tav tm="100000">
                                          <p:val>
                                            <p:strVal val="#ppt_y"/>
                                          </p:val>
                                        </p:tav>
                                      </p:tavLst>
                                    </p:anim>
                                  </p:childTnLst>
                                </p:cTn>
                              </p:par>
                            </p:childTnLst>
                          </p:cTn>
                        </p:par>
                        <p:par>
                          <p:cTn id="66" fill="hold">
                            <p:stCondLst>
                              <p:cond delay="16000"/>
                            </p:stCondLst>
                            <p:childTnLst>
                              <p:par>
                                <p:cTn id="67" presetID="37" presetClass="entr" presetSubtype="0" fill="hold" grpId="0" nodeType="afterEffect">
                                  <p:stCondLst>
                                    <p:cond delay="2000"/>
                                  </p:stCondLst>
                                  <p:childTnLst>
                                    <p:set>
                                      <p:cBhvr>
                                        <p:cTn id="68" dur="1" fill="hold">
                                          <p:stCondLst>
                                            <p:cond delay="0"/>
                                          </p:stCondLst>
                                        </p:cTn>
                                        <p:tgtEl>
                                          <p:spTgt spid="9220">
                                            <p:txEl>
                                              <p:pRg st="12" end="12"/>
                                            </p:txEl>
                                          </p:spTgt>
                                        </p:tgtEl>
                                        <p:attrNameLst>
                                          <p:attrName>style.visibility</p:attrName>
                                        </p:attrNameLst>
                                      </p:cBhvr>
                                      <p:to>
                                        <p:strVal val="visible"/>
                                      </p:to>
                                    </p:set>
                                    <p:animEffect transition="in" filter="fade">
                                      <p:cBhvr>
                                        <p:cTn id="69" dur="1000"/>
                                        <p:tgtEl>
                                          <p:spTgt spid="9220">
                                            <p:txEl>
                                              <p:pRg st="12" end="12"/>
                                            </p:txEl>
                                          </p:spTgt>
                                        </p:tgtEl>
                                      </p:cBhvr>
                                    </p:animEffect>
                                    <p:anim calcmode="lin" valueType="num">
                                      <p:cBhvr>
                                        <p:cTn id="70" dur="1000" fill="hold"/>
                                        <p:tgtEl>
                                          <p:spTgt spid="9220">
                                            <p:txEl>
                                              <p:pRg st="12" end="12"/>
                                            </p:txEl>
                                          </p:spTgt>
                                        </p:tgtEl>
                                        <p:attrNameLst>
                                          <p:attrName>ppt_x</p:attrName>
                                        </p:attrNameLst>
                                      </p:cBhvr>
                                      <p:tavLst>
                                        <p:tav tm="0">
                                          <p:val>
                                            <p:strVal val="#ppt_x"/>
                                          </p:val>
                                        </p:tav>
                                        <p:tav tm="100000">
                                          <p:val>
                                            <p:strVal val="#ppt_x"/>
                                          </p:val>
                                        </p:tav>
                                      </p:tavLst>
                                    </p:anim>
                                    <p:anim calcmode="lin" valueType="num">
                                      <p:cBhvr>
                                        <p:cTn id="71" dur="898" decel="100000" fill="hold"/>
                                        <p:tgtEl>
                                          <p:spTgt spid="9220">
                                            <p:txEl>
                                              <p:pRg st="12" end="12"/>
                                            </p:txEl>
                                          </p:spTgt>
                                        </p:tgtEl>
                                        <p:attrNameLst>
                                          <p:attrName>ppt_y</p:attrName>
                                        </p:attrNameLst>
                                      </p:cBhvr>
                                      <p:tavLst>
                                        <p:tav tm="0">
                                          <p:val>
                                            <p:strVal val="#ppt_y+1"/>
                                          </p:val>
                                        </p:tav>
                                        <p:tav tm="100000">
                                          <p:val>
                                            <p:strVal val="#ppt_y-.03"/>
                                          </p:val>
                                        </p:tav>
                                      </p:tavLst>
                                    </p:anim>
                                    <p:anim calcmode="lin" valueType="num">
                                      <p:cBhvr>
                                        <p:cTn id="72" dur="100" accel="100000" fill="hold">
                                          <p:stCondLst>
                                            <p:cond delay="898"/>
                                          </p:stCondLst>
                                        </p:cTn>
                                        <p:tgtEl>
                                          <p:spTgt spid="9220">
                                            <p:txEl>
                                              <p:pRg st="12" end="12"/>
                                            </p:txEl>
                                          </p:spTgt>
                                        </p:tgtEl>
                                        <p:attrNameLst>
                                          <p:attrName>ppt_y</p:attrName>
                                        </p:attrNameLst>
                                      </p:cBhvr>
                                      <p:tavLst>
                                        <p:tav tm="0">
                                          <p:val>
                                            <p:strVal val="#ppt_y-.03"/>
                                          </p:val>
                                        </p:tav>
                                        <p:tav tm="100000">
                                          <p:val>
                                            <p:strVal val="#ppt_y"/>
                                          </p:val>
                                        </p:tav>
                                      </p:tavLst>
                                    </p:anim>
                                  </p:childTnLst>
                                </p:cTn>
                              </p:par>
                            </p:childTnLst>
                          </p:cTn>
                        </p:par>
                        <p:par>
                          <p:cTn id="73" fill="hold">
                            <p:stCondLst>
                              <p:cond delay="19000"/>
                            </p:stCondLst>
                            <p:childTnLst>
                              <p:par>
                                <p:cTn id="74" presetID="37" presetClass="entr" presetSubtype="0" fill="hold" grpId="0" nodeType="afterEffect">
                                  <p:stCondLst>
                                    <p:cond delay="2000"/>
                                  </p:stCondLst>
                                  <p:childTnLst>
                                    <p:set>
                                      <p:cBhvr>
                                        <p:cTn id="75" dur="1" fill="hold">
                                          <p:stCondLst>
                                            <p:cond delay="0"/>
                                          </p:stCondLst>
                                        </p:cTn>
                                        <p:tgtEl>
                                          <p:spTgt spid="9220">
                                            <p:txEl>
                                              <p:pRg st="14" end="14"/>
                                            </p:txEl>
                                          </p:spTgt>
                                        </p:tgtEl>
                                        <p:attrNameLst>
                                          <p:attrName>style.visibility</p:attrName>
                                        </p:attrNameLst>
                                      </p:cBhvr>
                                      <p:to>
                                        <p:strVal val="visible"/>
                                      </p:to>
                                    </p:set>
                                    <p:animEffect transition="in" filter="fade">
                                      <p:cBhvr>
                                        <p:cTn id="76" dur="1000"/>
                                        <p:tgtEl>
                                          <p:spTgt spid="9220">
                                            <p:txEl>
                                              <p:pRg st="14" end="14"/>
                                            </p:txEl>
                                          </p:spTgt>
                                        </p:tgtEl>
                                      </p:cBhvr>
                                    </p:animEffect>
                                    <p:anim calcmode="lin" valueType="num">
                                      <p:cBhvr>
                                        <p:cTn id="77" dur="1000" fill="hold"/>
                                        <p:tgtEl>
                                          <p:spTgt spid="9220">
                                            <p:txEl>
                                              <p:pRg st="14" end="14"/>
                                            </p:txEl>
                                          </p:spTgt>
                                        </p:tgtEl>
                                        <p:attrNameLst>
                                          <p:attrName>ppt_x</p:attrName>
                                        </p:attrNameLst>
                                      </p:cBhvr>
                                      <p:tavLst>
                                        <p:tav tm="0">
                                          <p:val>
                                            <p:strVal val="#ppt_x"/>
                                          </p:val>
                                        </p:tav>
                                        <p:tav tm="100000">
                                          <p:val>
                                            <p:strVal val="#ppt_x"/>
                                          </p:val>
                                        </p:tav>
                                      </p:tavLst>
                                    </p:anim>
                                    <p:anim calcmode="lin" valueType="num">
                                      <p:cBhvr>
                                        <p:cTn id="78" dur="898" decel="100000" fill="hold"/>
                                        <p:tgtEl>
                                          <p:spTgt spid="9220">
                                            <p:txEl>
                                              <p:pRg st="14" end="14"/>
                                            </p:txEl>
                                          </p:spTgt>
                                        </p:tgtEl>
                                        <p:attrNameLst>
                                          <p:attrName>ppt_y</p:attrName>
                                        </p:attrNameLst>
                                      </p:cBhvr>
                                      <p:tavLst>
                                        <p:tav tm="0">
                                          <p:val>
                                            <p:strVal val="#ppt_y+1"/>
                                          </p:val>
                                        </p:tav>
                                        <p:tav tm="100000">
                                          <p:val>
                                            <p:strVal val="#ppt_y-.03"/>
                                          </p:val>
                                        </p:tav>
                                      </p:tavLst>
                                    </p:anim>
                                    <p:anim calcmode="lin" valueType="num">
                                      <p:cBhvr>
                                        <p:cTn id="79" dur="100" accel="100000" fill="hold">
                                          <p:stCondLst>
                                            <p:cond delay="898"/>
                                          </p:stCondLst>
                                        </p:cTn>
                                        <p:tgtEl>
                                          <p:spTgt spid="9220">
                                            <p:txEl>
                                              <p:pRg st="14" end="14"/>
                                            </p:txEl>
                                          </p:spTgt>
                                        </p:tgtEl>
                                        <p:attrNameLst>
                                          <p:attrName>ppt_y</p:attrName>
                                        </p:attrNameLst>
                                      </p:cBhvr>
                                      <p:tavLst>
                                        <p:tav tm="0">
                                          <p:val>
                                            <p:strVal val="#ppt_y-.03"/>
                                          </p:val>
                                        </p:tav>
                                        <p:tav tm="100000">
                                          <p:val>
                                            <p:strVal val="#ppt_y"/>
                                          </p:val>
                                        </p:tav>
                                      </p:tavLst>
                                    </p:anim>
                                  </p:childTnLst>
                                </p:cTn>
                              </p:par>
                              <p:par>
                                <p:cTn id="80" presetID="37" presetClass="entr" presetSubtype="0" fill="hold" grpId="0" nodeType="withEffect">
                                  <p:stCondLst>
                                    <p:cond delay="2000"/>
                                  </p:stCondLst>
                                  <p:childTnLst>
                                    <p:set>
                                      <p:cBhvr>
                                        <p:cTn id="81" dur="1" fill="hold">
                                          <p:stCondLst>
                                            <p:cond delay="0"/>
                                          </p:stCondLst>
                                        </p:cTn>
                                        <p:tgtEl>
                                          <p:spTgt spid="9220">
                                            <p:txEl>
                                              <p:pRg st="15" end="15"/>
                                            </p:txEl>
                                          </p:spTgt>
                                        </p:tgtEl>
                                        <p:attrNameLst>
                                          <p:attrName>style.visibility</p:attrName>
                                        </p:attrNameLst>
                                      </p:cBhvr>
                                      <p:to>
                                        <p:strVal val="visible"/>
                                      </p:to>
                                    </p:set>
                                    <p:animEffect transition="in" filter="fade">
                                      <p:cBhvr>
                                        <p:cTn id="82" dur="1000"/>
                                        <p:tgtEl>
                                          <p:spTgt spid="9220">
                                            <p:txEl>
                                              <p:pRg st="15" end="15"/>
                                            </p:txEl>
                                          </p:spTgt>
                                        </p:tgtEl>
                                      </p:cBhvr>
                                    </p:animEffect>
                                    <p:anim calcmode="lin" valueType="num">
                                      <p:cBhvr>
                                        <p:cTn id="83" dur="1000" fill="hold"/>
                                        <p:tgtEl>
                                          <p:spTgt spid="9220">
                                            <p:txEl>
                                              <p:pRg st="15" end="15"/>
                                            </p:txEl>
                                          </p:spTgt>
                                        </p:tgtEl>
                                        <p:attrNameLst>
                                          <p:attrName>ppt_x</p:attrName>
                                        </p:attrNameLst>
                                      </p:cBhvr>
                                      <p:tavLst>
                                        <p:tav tm="0">
                                          <p:val>
                                            <p:strVal val="#ppt_x"/>
                                          </p:val>
                                        </p:tav>
                                        <p:tav tm="100000">
                                          <p:val>
                                            <p:strVal val="#ppt_x"/>
                                          </p:val>
                                        </p:tav>
                                      </p:tavLst>
                                    </p:anim>
                                    <p:anim calcmode="lin" valueType="num">
                                      <p:cBhvr>
                                        <p:cTn id="84" dur="898" decel="100000" fill="hold"/>
                                        <p:tgtEl>
                                          <p:spTgt spid="9220">
                                            <p:txEl>
                                              <p:pRg st="15" end="15"/>
                                            </p:txEl>
                                          </p:spTgt>
                                        </p:tgtEl>
                                        <p:attrNameLst>
                                          <p:attrName>ppt_y</p:attrName>
                                        </p:attrNameLst>
                                      </p:cBhvr>
                                      <p:tavLst>
                                        <p:tav tm="0">
                                          <p:val>
                                            <p:strVal val="#ppt_y+1"/>
                                          </p:val>
                                        </p:tav>
                                        <p:tav tm="100000">
                                          <p:val>
                                            <p:strVal val="#ppt_y-.03"/>
                                          </p:val>
                                        </p:tav>
                                      </p:tavLst>
                                    </p:anim>
                                    <p:anim calcmode="lin" valueType="num">
                                      <p:cBhvr>
                                        <p:cTn id="85" dur="100" accel="100000" fill="hold">
                                          <p:stCondLst>
                                            <p:cond delay="898"/>
                                          </p:stCondLst>
                                        </p:cTn>
                                        <p:tgtEl>
                                          <p:spTgt spid="9220">
                                            <p:txEl>
                                              <p:pRg st="15" end="15"/>
                                            </p:txEl>
                                          </p:spTgt>
                                        </p:tgtEl>
                                        <p:attrNameLst>
                                          <p:attrName>ppt_y</p:attrName>
                                        </p:attrNameLst>
                                      </p:cBhvr>
                                      <p:tavLst>
                                        <p:tav tm="0">
                                          <p:val>
                                            <p:strVal val="#ppt_y-.03"/>
                                          </p:val>
                                        </p:tav>
                                        <p:tav tm="100000">
                                          <p:val>
                                            <p:strVal val="#ppt_y"/>
                                          </p:val>
                                        </p:tav>
                                      </p:tavLst>
                                    </p:anim>
                                  </p:childTnLst>
                                </p:cTn>
                              </p:par>
                            </p:childTnLst>
                          </p:cTn>
                        </p:par>
                        <p:par>
                          <p:cTn id="86" fill="hold">
                            <p:stCondLst>
                              <p:cond delay="22000"/>
                            </p:stCondLst>
                            <p:childTnLst>
                              <p:par>
                                <p:cTn id="87" presetID="37" presetClass="entr" presetSubtype="0" fill="hold" grpId="0" nodeType="afterEffect">
                                  <p:stCondLst>
                                    <p:cond delay="2000"/>
                                  </p:stCondLst>
                                  <p:childTnLst>
                                    <p:set>
                                      <p:cBhvr>
                                        <p:cTn id="88" dur="1" fill="hold">
                                          <p:stCondLst>
                                            <p:cond delay="0"/>
                                          </p:stCondLst>
                                        </p:cTn>
                                        <p:tgtEl>
                                          <p:spTgt spid="9220">
                                            <p:txEl>
                                              <p:pRg st="17" end="17"/>
                                            </p:txEl>
                                          </p:spTgt>
                                        </p:tgtEl>
                                        <p:attrNameLst>
                                          <p:attrName>style.visibility</p:attrName>
                                        </p:attrNameLst>
                                      </p:cBhvr>
                                      <p:to>
                                        <p:strVal val="visible"/>
                                      </p:to>
                                    </p:set>
                                    <p:animEffect transition="in" filter="fade">
                                      <p:cBhvr>
                                        <p:cTn id="89" dur="1000"/>
                                        <p:tgtEl>
                                          <p:spTgt spid="9220">
                                            <p:txEl>
                                              <p:pRg st="17" end="17"/>
                                            </p:txEl>
                                          </p:spTgt>
                                        </p:tgtEl>
                                      </p:cBhvr>
                                    </p:animEffect>
                                    <p:anim calcmode="lin" valueType="num">
                                      <p:cBhvr>
                                        <p:cTn id="90" dur="1000" fill="hold"/>
                                        <p:tgtEl>
                                          <p:spTgt spid="9220">
                                            <p:txEl>
                                              <p:pRg st="17" end="17"/>
                                            </p:txEl>
                                          </p:spTgt>
                                        </p:tgtEl>
                                        <p:attrNameLst>
                                          <p:attrName>ppt_x</p:attrName>
                                        </p:attrNameLst>
                                      </p:cBhvr>
                                      <p:tavLst>
                                        <p:tav tm="0">
                                          <p:val>
                                            <p:strVal val="#ppt_x"/>
                                          </p:val>
                                        </p:tav>
                                        <p:tav tm="100000">
                                          <p:val>
                                            <p:strVal val="#ppt_x"/>
                                          </p:val>
                                        </p:tav>
                                      </p:tavLst>
                                    </p:anim>
                                    <p:anim calcmode="lin" valueType="num">
                                      <p:cBhvr>
                                        <p:cTn id="91" dur="898" decel="100000" fill="hold"/>
                                        <p:tgtEl>
                                          <p:spTgt spid="9220">
                                            <p:txEl>
                                              <p:pRg st="17" end="17"/>
                                            </p:txEl>
                                          </p:spTgt>
                                        </p:tgtEl>
                                        <p:attrNameLst>
                                          <p:attrName>ppt_y</p:attrName>
                                        </p:attrNameLst>
                                      </p:cBhvr>
                                      <p:tavLst>
                                        <p:tav tm="0">
                                          <p:val>
                                            <p:strVal val="#ppt_y+1"/>
                                          </p:val>
                                        </p:tav>
                                        <p:tav tm="100000">
                                          <p:val>
                                            <p:strVal val="#ppt_y-.03"/>
                                          </p:val>
                                        </p:tav>
                                      </p:tavLst>
                                    </p:anim>
                                    <p:anim calcmode="lin" valueType="num">
                                      <p:cBhvr>
                                        <p:cTn id="92" dur="100" accel="100000" fill="hold">
                                          <p:stCondLst>
                                            <p:cond delay="898"/>
                                          </p:stCondLst>
                                        </p:cTn>
                                        <p:tgtEl>
                                          <p:spTgt spid="9220">
                                            <p:txEl>
                                              <p:pRg st="17" end="1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0"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9388" y="188913"/>
            <a:ext cx="8229600" cy="723900"/>
          </a:xfrm>
        </p:spPr>
        <p:txBody>
          <a:bodyPr/>
          <a:lstStyle/>
          <a:p>
            <a:pPr eaLnBrk="1" hangingPunct="1">
              <a:defRPr/>
            </a:pPr>
            <a:r>
              <a:rPr lang="ru-RU" sz="4000" b="1"/>
              <a:t> </a:t>
            </a:r>
            <a:r>
              <a:rPr lang="ru-RU" b="1">
                <a:latin typeface="Monotype Corsiva" pitchFamily="66" charset="0"/>
              </a:rPr>
              <a:t>Цели нашей работы</a:t>
            </a:r>
          </a:p>
        </p:txBody>
      </p:sp>
      <p:sp>
        <p:nvSpPr>
          <p:cNvPr id="28675" name="Rectangle 3"/>
          <p:cNvSpPr>
            <a:spLocks noGrp="1" noChangeArrowheads="1"/>
          </p:cNvSpPr>
          <p:nvPr>
            <p:ph type="body" idx="1"/>
          </p:nvPr>
        </p:nvSpPr>
        <p:spPr>
          <a:xfrm>
            <a:off x="250825" y="1484313"/>
            <a:ext cx="8147050" cy="4310062"/>
          </a:xfrm>
        </p:spPr>
        <p:txBody>
          <a:bodyPr/>
          <a:lstStyle/>
          <a:p>
            <a:pPr eaLnBrk="1" hangingPunct="1">
              <a:lnSpc>
                <a:spcPct val="90000"/>
              </a:lnSpc>
              <a:buFont typeface="Wingdings" pitchFamily="2" charset="2"/>
              <a:buChar char="Ø"/>
            </a:pPr>
            <a:r>
              <a:rPr lang="ru-RU" sz="2800" b="1" dirty="0" smtClean="0">
                <a:latin typeface="Monotype Corsiva" pitchFamily="66" charset="0"/>
              </a:rPr>
              <a:t>Воспитание устойчивого негативного отношения людей к неправильному образу жизни</a:t>
            </a:r>
            <a:endParaRPr lang="ru-RU" sz="2800" b="1" dirty="0" smtClean="0">
              <a:latin typeface="Monotype Corsiva" pitchFamily="66" charset="0"/>
              <a:sym typeface="Wingdings" pitchFamily="2" charset="2"/>
            </a:endParaRPr>
          </a:p>
          <a:p>
            <a:pPr eaLnBrk="1" hangingPunct="1">
              <a:lnSpc>
                <a:spcPct val="90000"/>
              </a:lnSpc>
              <a:buFontTx/>
              <a:buNone/>
            </a:pPr>
            <a:r>
              <a:rPr lang="ru-RU" sz="2800" b="1" dirty="0" smtClean="0">
                <a:latin typeface="Monotype Corsiva" pitchFamily="66" charset="0"/>
                <a:sym typeface="Wingdings" pitchFamily="2" charset="2"/>
              </a:rPr>
              <a:t></a:t>
            </a:r>
            <a:r>
              <a:rPr lang="ru-RU" sz="2800" b="1" dirty="0" smtClean="0">
                <a:latin typeface="Monotype Corsiva" pitchFamily="66" charset="0"/>
              </a:rPr>
              <a:t> Пропаганда здорового образа жизни</a:t>
            </a:r>
            <a:endParaRPr lang="ru-RU" sz="2800" b="1" dirty="0" smtClean="0">
              <a:latin typeface="Monotype Corsiva" pitchFamily="66" charset="0"/>
              <a:sym typeface="Wingdings" pitchFamily="2" charset="2"/>
            </a:endParaRPr>
          </a:p>
          <a:p>
            <a:pPr eaLnBrk="1" hangingPunct="1">
              <a:lnSpc>
                <a:spcPct val="90000"/>
              </a:lnSpc>
              <a:buFontTx/>
              <a:buNone/>
            </a:pPr>
            <a:r>
              <a:rPr lang="ru-RU" sz="2800" b="1" dirty="0" smtClean="0">
                <a:latin typeface="Monotype Corsiva" pitchFamily="66" charset="0"/>
                <a:sym typeface="Wingdings" pitchFamily="2" charset="2"/>
              </a:rPr>
              <a:t></a:t>
            </a:r>
            <a:r>
              <a:rPr lang="ru-RU" sz="2800" b="1" dirty="0" smtClean="0">
                <a:latin typeface="Monotype Corsiva" pitchFamily="66" charset="0"/>
              </a:rPr>
              <a:t> Формирование у населения сознательного и ответственного отношения к вопросам личной безопасности</a:t>
            </a:r>
            <a:endParaRPr lang="ru-RU" sz="2800" b="1" dirty="0" smtClean="0">
              <a:latin typeface="Monotype Corsiva" pitchFamily="66" charset="0"/>
              <a:sym typeface="Wingdings" pitchFamily="2" charset="2"/>
            </a:endParaRPr>
          </a:p>
          <a:p>
            <a:pPr eaLnBrk="1" hangingPunct="1">
              <a:lnSpc>
                <a:spcPct val="90000"/>
              </a:lnSpc>
              <a:buFontTx/>
              <a:buNone/>
            </a:pPr>
            <a:r>
              <a:rPr lang="ru-RU" sz="2800" b="1" dirty="0" smtClean="0">
                <a:latin typeface="Monotype Corsiva" pitchFamily="66" charset="0"/>
                <a:sym typeface="Wingdings" pitchFamily="2" charset="2"/>
              </a:rPr>
              <a:t></a:t>
            </a:r>
            <a:r>
              <a:rPr lang="ru-RU" sz="2800" b="1" dirty="0" smtClean="0">
                <a:latin typeface="Monotype Corsiva" pitchFamily="66" charset="0"/>
              </a:rPr>
              <a:t> Расширение представлений о последствиях вредных привычек</a:t>
            </a:r>
            <a:endParaRPr lang="ru-RU" sz="2800" b="1" dirty="0" smtClean="0">
              <a:latin typeface="Monotype Corsiva" pitchFamily="66" charset="0"/>
              <a:sym typeface="Wingdings" pitchFamily="2" charset="2"/>
            </a:endParaRPr>
          </a:p>
          <a:p>
            <a:pPr eaLnBrk="1" hangingPunct="1">
              <a:lnSpc>
                <a:spcPct val="90000"/>
              </a:lnSpc>
              <a:buFontTx/>
              <a:buNone/>
            </a:pPr>
            <a:r>
              <a:rPr lang="ru-RU" sz="2800" b="1" dirty="0" smtClean="0">
                <a:latin typeface="Monotype Corsiva" pitchFamily="66" charset="0"/>
                <a:sym typeface="Wingdings" pitchFamily="2" charset="2"/>
              </a:rPr>
              <a:t></a:t>
            </a:r>
            <a:r>
              <a:rPr lang="ru-RU" sz="2800" b="1" dirty="0" smtClean="0">
                <a:latin typeface="Monotype Corsiva" pitchFamily="66" charset="0"/>
              </a:rPr>
              <a:t> Воспитание культуры внешнего облика современного человека</a:t>
            </a:r>
          </a:p>
        </p:txBody>
      </p:sp>
    </p:spTree>
    <p:custDataLst>
      <p:tags r:id="rId1"/>
    </p:custDataLst>
  </p:cSld>
  <p:clrMapOvr>
    <a:masterClrMapping/>
  </p:clrMapOvr>
  <p:transition advTm="2000">
    <p:dissolve/>
    <p:sndAc>
      <p:stSnd>
        <p:snd r:embed="rId3" name="suctio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stCondLst>
                                            <p:cond delay="0"/>
                                          </p:stCondLst>
                                        </p:cTn>
                                        <p:tgtEl>
                                          <p:spTgt spid="1126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126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126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126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1266"/>
                                        </p:tgtEl>
                                        <p:attrNameLst>
                                          <p:attrName>ppt_y</p:attrName>
                                        </p:attrNameLst>
                                      </p:cBhvr>
                                      <p:tavLst>
                                        <p:tav tm="0">
                                          <p:val>
                                            <p:strVal val="#ppt_y-.2"/>
                                          </p:val>
                                        </p:tav>
                                        <p:tav tm="50000">
                                          <p:val>
                                            <p:strVal val="#ppt_y+.1"/>
                                          </p:val>
                                        </p:tav>
                                        <p:tav tm="100000">
                                          <p:val>
                                            <p:strVal val="#ppt_y"/>
                                          </p:val>
                                        </p:tav>
                                      </p:tavLst>
                                    </p:anim>
                                  </p:childTnLst>
                                </p:cTn>
                              </p:par>
                            </p:childTnLst>
                          </p:cTn>
                        </p:par>
                        <p:par>
                          <p:cTn id="12" fill="hold">
                            <p:stCondLst>
                              <p:cond delay="1000"/>
                            </p:stCondLst>
                            <p:childTnLst>
                              <p:par>
                                <p:cTn id="13" presetID="54" presetClass="entr" presetSubtype="0" accel="100000" fill="hold" grpId="0" nodeType="afterEffect">
                                  <p:stCondLst>
                                    <p:cond delay="500"/>
                                  </p:stCondLst>
                                  <p:childTnLst>
                                    <p:set>
                                      <p:cBhvr>
                                        <p:cTn id="14" dur="1" fill="hold">
                                          <p:stCondLst>
                                            <p:cond delay="0"/>
                                          </p:stCondLst>
                                        </p:cTn>
                                        <p:tgtEl>
                                          <p:spTgt spid="28675">
                                            <p:txEl>
                                              <p:pRg st="0" end="0"/>
                                            </p:txEl>
                                          </p:spTgt>
                                        </p:tgtEl>
                                        <p:attrNameLst>
                                          <p:attrName>style.visibility</p:attrName>
                                        </p:attrNameLst>
                                      </p:cBhvr>
                                      <p:to>
                                        <p:strVal val="visible"/>
                                      </p:to>
                                    </p:set>
                                    <p:anim calcmode="lin" valueType="num">
                                      <p:cBhvr>
                                        <p:cTn id="15" dur="500" fill="hold"/>
                                        <p:tgtEl>
                                          <p:spTgt spid="28675">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28675">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28675">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28675">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28675">
                                            <p:txEl>
                                              <p:pRg st="0" end="0"/>
                                            </p:txEl>
                                          </p:spTgt>
                                        </p:tgtEl>
                                      </p:cBhvr>
                                    </p:animEffect>
                                  </p:childTnLst>
                                </p:cTn>
                              </p:par>
                            </p:childTnLst>
                          </p:cTn>
                        </p:par>
                        <p:par>
                          <p:cTn id="20" fill="hold">
                            <p:stCondLst>
                              <p:cond delay="2000"/>
                            </p:stCondLst>
                            <p:childTnLst>
                              <p:par>
                                <p:cTn id="21" presetID="54" presetClass="entr" presetSubtype="0" accel="100000" fill="hold" grpId="0" nodeType="afterEffect">
                                  <p:stCondLst>
                                    <p:cond delay="2000"/>
                                  </p:stCondLst>
                                  <p:childTnLst>
                                    <p:set>
                                      <p:cBhvr>
                                        <p:cTn id="22" dur="1" fill="hold">
                                          <p:stCondLst>
                                            <p:cond delay="0"/>
                                          </p:stCondLst>
                                        </p:cTn>
                                        <p:tgtEl>
                                          <p:spTgt spid="28675">
                                            <p:txEl>
                                              <p:pRg st="1" end="1"/>
                                            </p:txEl>
                                          </p:spTgt>
                                        </p:tgtEl>
                                        <p:attrNameLst>
                                          <p:attrName>style.visibility</p:attrName>
                                        </p:attrNameLst>
                                      </p:cBhvr>
                                      <p:to>
                                        <p:strVal val="visible"/>
                                      </p:to>
                                    </p:set>
                                    <p:anim calcmode="lin" valueType="num">
                                      <p:cBhvr>
                                        <p:cTn id="23" dur="500" fill="hold"/>
                                        <p:tgtEl>
                                          <p:spTgt spid="28675">
                                            <p:txEl>
                                              <p:pRg st="1" end="1"/>
                                            </p:txEl>
                                          </p:spTgt>
                                        </p:tgtEl>
                                        <p:attrNameLst>
                                          <p:attrName>ppt_w</p:attrName>
                                        </p:attrNameLst>
                                      </p:cBhvr>
                                      <p:tavLst>
                                        <p:tav tm="0">
                                          <p:val>
                                            <p:strVal val="#ppt_w*0.05"/>
                                          </p:val>
                                        </p:tav>
                                        <p:tav tm="100000">
                                          <p:val>
                                            <p:strVal val="#ppt_w"/>
                                          </p:val>
                                        </p:tav>
                                      </p:tavLst>
                                    </p:anim>
                                    <p:anim calcmode="lin" valueType="num">
                                      <p:cBhvr>
                                        <p:cTn id="24" dur="500" fill="hold"/>
                                        <p:tgtEl>
                                          <p:spTgt spid="28675">
                                            <p:txEl>
                                              <p:pRg st="1" end="1"/>
                                            </p:txEl>
                                          </p:spTgt>
                                        </p:tgtEl>
                                        <p:attrNameLst>
                                          <p:attrName>ppt_h</p:attrName>
                                        </p:attrNameLst>
                                      </p:cBhvr>
                                      <p:tavLst>
                                        <p:tav tm="0">
                                          <p:val>
                                            <p:strVal val="#ppt_h"/>
                                          </p:val>
                                        </p:tav>
                                        <p:tav tm="100000">
                                          <p:val>
                                            <p:strVal val="#ppt_h"/>
                                          </p:val>
                                        </p:tav>
                                      </p:tavLst>
                                    </p:anim>
                                    <p:anim calcmode="lin" valueType="num">
                                      <p:cBhvr>
                                        <p:cTn id="25" dur="500" fill="hold"/>
                                        <p:tgtEl>
                                          <p:spTgt spid="28675">
                                            <p:txEl>
                                              <p:pRg st="1" end="1"/>
                                            </p:txEl>
                                          </p:spTgt>
                                        </p:tgtEl>
                                        <p:attrNameLst>
                                          <p:attrName>ppt_x</p:attrName>
                                        </p:attrNameLst>
                                      </p:cBhvr>
                                      <p:tavLst>
                                        <p:tav tm="0">
                                          <p:val>
                                            <p:strVal val="#ppt_x-.2"/>
                                          </p:val>
                                        </p:tav>
                                        <p:tav tm="100000">
                                          <p:val>
                                            <p:strVal val="#ppt_x"/>
                                          </p:val>
                                        </p:tav>
                                      </p:tavLst>
                                    </p:anim>
                                    <p:anim calcmode="lin" valueType="num">
                                      <p:cBhvr>
                                        <p:cTn id="26" dur="500" fill="hold"/>
                                        <p:tgtEl>
                                          <p:spTgt spid="28675">
                                            <p:txEl>
                                              <p:pRg st="1" end="1"/>
                                            </p:txEl>
                                          </p:spTgt>
                                        </p:tgtEl>
                                        <p:attrNameLst>
                                          <p:attrName>ppt_y</p:attrName>
                                        </p:attrNameLst>
                                      </p:cBhvr>
                                      <p:tavLst>
                                        <p:tav tm="0">
                                          <p:val>
                                            <p:strVal val="#ppt_y"/>
                                          </p:val>
                                        </p:tav>
                                        <p:tav tm="100000">
                                          <p:val>
                                            <p:strVal val="#ppt_y"/>
                                          </p:val>
                                        </p:tav>
                                      </p:tavLst>
                                    </p:anim>
                                    <p:animEffect transition="in" filter="fade">
                                      <p:cBhvr>
                                        <p:cTn id="27" dur="500"/>
                                        <p:tgtEl>
                                          <p:spTgt spid="28675">
                                            <p:txEl>
                                              <p:pRg st="1" end="1"/>
                                            </p:txEl>
                                          </p:spTgt>
                                        </p:tgtEl>
                                      </p:cBhvr>
                                    </p:animEffect>
                                  </p:childTnLst>
                                </p:cTn>
                              </p:par>
                            </p:childTnLst>
                          </p:cTn>
                        </p:par>
                        <p:par>
                          <p:cTn id="28" fill="hold">
                            <p:stCondLst>
                              <p:cond delay="4500"/>
                            </p:stCondLst>
                            <p:childTnLst>
                              <p:par>
                                <p:cTn id="29" presetID="54" presetClass="entr" presetSubtype="0" accel="100000" fill="hold" grpId="0" nodeType="afterEffect">
                                  <p:stCondLst>
                                    <p:cond delay="2000"/>
                                  </p:stCondLst>
                                  <p:childTnLst>
                                    <p:set>
                                      <p:cBhvr>
                                        <p:cTn id="30" dur="1" fill="hold">
                                          <p:stCondLst>
                                            <p:cond delay="0"/>
                                          </p:stCondLst>
                                        </p:cTn>
                                        <p:tgtEl>
                                          <p:spTgt spid="28675">
                                            <p:txEl>
                                              <p:pRg st="2" end="2"/>
                                            </p:txEl>
                                          </p:spTgt>
                                        </p:tgtEl>
                                        <p:attrNameLst>
                                          <p:attrName>style.visibility</p:attrName>
                                        </p:attrNameLst>
                                      </p:cBhvr>
                                      <p:to>
                                        <p:strVal val="visible"/>
                                      </p:to>
                                    </p:set>
                                    <p:anim calcmode="lin" valueType="num">
                                      <p:cBhvr>
                                        <p:cTn id="31" dur="500" fill="hold"/>
                                        <p:tgtEl>
                                          <p:spTgt spid="28675">
                                            <p:txEl>
                                              <p:pRg st="2" end="2"/>
                                            </p:txEl>
                                          </p:spTgt>
                                        </p:tgtEl>
                                        <p:attrNameLst>
                                          <p:attrName>ppt_w</p:attrName>
                                        </p:attrNameLst>
                                      </p:cBhvr>
                                      <p:tavLst>
                                        <p:tav tm="0">
                                          <p:val>
                                            <p:strVal val="#ppt_w*0.05"/>
                                          </p:val>
                                        </p:tav>
                                        <p:tav tm="100000">
                                          <p:val>
                                            <p:strVal val="#ppt_w"/>
                                          </p:val>
                                        </p:tav>
                                      </p:tavLst>
                                    </p:anim>
                                    <p:anim calcmode="lin" valueType="num">
                                      <p:cBhvr>
                                        <p:cTn id="32" dur="500" fill="hold"/>
                                        <p:tgtEl>
                                          <p:spTgt spid="28675">
                                            <p:txEl>
                                              <p:pRg st="2" end="2"/>
                                            </p:txEl>
                                          </p:spTgt>
                                        </p:tgtEl>
                                        <p:attrNameLst>
                                          <p:attrName>ppt_h</p:attrName>
                                        </p:attrNameLst>
                                      </p:cBhvr>
                                      <p:tavLst>
                                        <p:tav tm="0">
                                          <p:val>
                                            <p:strVal val="#ppt_h"/>
                                          </p:val>
                                        </p:tav>
                                        <p:tav tm="100000">
                                          <p:val>
                                            <p:strVal val="#ppt_h"/>
                                          </p:val>
                                        </p:tav>
                                      </p:tavLst>
                                    </p:anim>
                                    <p:anim calcmode="lin" valueType="num">
                                      <p:cBhvr>
                                        <p:cTn id="33" dur="500" fill="hold"/>
                                        <p:tgtEl>
                                          <p:spTgt spid="28675">
                                            <p:txEl>
                                              <p:pRg st="2" end="2"/>
                                            </p:txEl>
                                          </p:spTgt>
                                        </p:tgtEl>
                                        <p:attrNameLst>
                                          <p:attrName>ppt_x</p:attrName>
                                        </p:attrNameLst>
                                      </p:cBhvr>
                                      <p:tavLst>
                                        <p:tav tm="0">
                                          <p:val>
                                            <p:strVal val="#ppt_x-.2"/>
                                          </p:val>
                                        </p:tav>
                                        <p:tav tm="100000">
                                          <p:val>
                                            <p:strVal val="#ppt_x"/>
                                          </p:val>
                                        </p:tav>
                                      </p:tavLst>
                                    </p:anim>
                                    <p:anim calcmode="lin" valueType="num">
                                      <p:cBhvr>
                                        <p:cTn id="34" dur="500" fill="hold"/>
                                        <p:tgtEl>
                                          <p:spTgt spid="28675">
                                            <p:txEl>
                                              <p:pRg st="2" end="2"/>
                                            </p:txEl>
                                          </p:spTgt>
                                        </p:tgtEl>
                                        <p:attrNameLst>
                                          <p:attrName>ppt_y</p:attrName>
                                        </p:attrNameLst>
                                      </p:cBhvr>
                                      <p:tavLst>
                                        <p:tav tm="0">
                                          <p:val>
                                            <p:strVal val="#ppt_y"/>
                                          </p:val>
                                        </p:tav>
                                        <p:tav tm="100000">
                                          <p:val>
                                            <p:strVal val="#ppt_y"/>
                                          </p:val>
                                        </p:tav>
                                      </p:tavLst>
                                    </p:anim>
                                    <p:animEffect transition="in" filter="fade">
                                      <p:cBhvr>
                                        <p:cTn id="35" dur="500"/>
                                        <p:tgtEl>
                                          <p:spTgt spid="28675">
                                            <p:txEl>
                                              <p:pRg st="2" end="2"/>
                                            </p:txEl>
                                          </p:spTgt>
                                        </p:tgtEl>
                                      </p:cBhvr>
                                    </p:animEffect>
                                  </p:childTnLst>
                                </p:cTn>
                              </p:par>
                            </p:childTnLst>
                          </p:cTn>
                        </p:par>
                        <p:par>
                          <p:cTn id="36" fill="hold">
                            <p:stCondLst>
                              <p:cond delay="7000"/>
                            </p:stCondLst>
                            <p:childTnLst>
                              <p:par>
                                <p:cTn id="37" presetID="54" presetClass="entr" presetSubtype="0" accel="100000" fill="hold" grpId="0" nodeType="afterEffect">
                                  <p:stCondLst>
                                    <p:cond delay="2000"/>
                                  </p:stCondLst>
                                  <p:childTnLst>
                                    <p:set>
                                      <p:cBhvr>
                                        <p:cTn id="38" dur="1" fill="hold">
                                          <p:stCondLst>
                                            <p:cond delay="0"/>
                                          </p:stCondLst>
                                        </p:cTn>
                                        <p:tgtEl>
                                          <p:spTgt spid="28675">
                                            <p:txEl>
                                              <p:pRg st="3" end="3"/>
                                            </p:txEl>
                                          </p:spTgt>
                                        </p:tgtEl>
                                        <p:attrNameLst>
                                          <p:attrName>style.visibility</p:attrName>
                                        </p:attrNameLst>
                                      </p:cBhvr>
                                      <p:to>
                                        <p:strVal val="visible"/>
                                      </p:to>
                                    </p:set>
                                    <p:anim calcmode="lin" valueType="num">
                                      <p:cBhvr>
                                        <p:cTn id="39" dur="500" fill="hold"/>
                                        <p:tgtEl>
                                          <p:spTgt spid="28675">
                                            <p:txEl>
                                              <p:pRg st="3" end="3"/>
                                            </p:txEl>
                                          </p:spTgt>
                                        </p:tgtEl>
                                        <p:attrNameLst>
                                          <p:attrName>ppt_w</p:attrName>
                                        </p:attrNameLst>
                                      </p:cBhvr>
                                      <p:tavLst>
                                        <p:tav tm="0">
                                          <p:val>
                                            <p:strVal val="#ppt_w*0.05"/>
                                          </p:val>
                                        </p:tav>
                                        <p:tav tm="100000">
                                          <p:val>
                                            <p:strVal val="#ppt_w"/>
                                          </p:val>
                                        </p:tav>
                                      </p:tavLst>
                                    </p:anim>
                                    <p:anim calcmode="lin" valueType="num">
                                      <p:cBhvr>
                                        <p:cTn id="40" dur="500" fill="hold"/>
                                        <p:tgtEl>
                                          <p:spTgt spid="28675">
                                            <p:txEl>
                                              <p:pRg st="3" end="3"/>
                                            </p:txEl>
                                          </p:spTgt>
                                        </p:tgtEl>
                                        <p:attrNameLst>
                                          <p:attrName>ppt_h</p:attrName>
                                        </p:attrNameLst>
                                      </p:cBhvr>
                                      <p:tavLst>
                                        <p:tav tm="0">
                                          <p:val>
                                            <p:strVal val="#ppt_h"/>
                                          </p:val>
                                        </p:tav>
                                        <p:tav tm="100000">
                                          <p:val>
                                            <p:strVal val="#ppt_h"/>
                                          </p:val>
                                        </p:tav>
                                      </p:tavLst>
                                    </p:anim>
                                    <p:anim calcmode="lin" valueType="num">
                                      <p:cBhvr>
                                        <p:cTn id="41" dur="500" fill="hold"/>
                                        <p:tgtEl>
                                          <p:spTgt spid="28675">
                                            <p:txEl>
                                              <p:pRg st="3" end="3"/>
                                            </p:txEl>
                                          </p:spTgt>
                                        </p:tgtEl>
                                        <p:attrNameLst>
                                          <p:attrName>ppt_x</p:attrName>
                                        </p:attrNameLst>
                                      </p:cBhvr>
                                      <p:tavLst>
                                        <p:tav tm="0">
                                          <p:val>
                                            <p:strVal val="#ppt_x-.2"/>
                                          </p:val>
                                        </p:tav>
                                        <p:tav tm="100000">
                                          <p:val>
                                            <p:strVal val="#ppt_x"/>
                                          </p:val>
                                        </p:tav>
                                      </p:tavLst>
                                    </p:anim>
                                    <p:anim calcmode="lin" valueType="num">
                                      <p:cBhvr>
                                        <p:cTn id="42" dur="500" fill="hold"/>
                                        <p:tgtEl>
                                          <p:spTgt spid="28675">
                                            <p:txEl>
                                              <p:pRg st="3" end="3"/>
                                            </p:txEl>
                                          </p:spTgt>
                                        </p:tgtEl>
                                        <p:attrNameLst>
                                          <p:attrName>ppt_y</p:attrName>
                                        </p:attrNameLst>
                                      </p:cBhvr>
                                      <p:tavLst>
                                        <p:tav tm="0">
                                          <p:val>
                                            <p:strVal val="#ppt_y"/>
                                          </p:val>
                                        </p:tav>
                                        <p:tav tm="100000">
                                          <p:val>
                                            <p:strVal val="#ppt_y"/>
                                          </p:val>
                                        </p:tav>
                                      </p:tavLst>
                                    </p:anim>
                                    <p:animEffect transition="in" filter="fade">
                                      <p:cBhvr>
                                        <p:cTn id="43" dur="500"/>
                                        <p:tgtEl>
                                          <p:spTgt spid="28675">
                                            <p:txEl>
                                              <p:pRg st="3" end="3"/>
                                            </p:txEl>
                                          </p:spTgt>
                                        </p:tgtEl>
                                      </p:cBhvr>
                                    </p:animEffect>
                                  </p:childTnLst>
                                </p:cTn>
                              </p:par>
                            </p:childTnLst>
                          </p:cTn>
                        </p:par>
                        <p:par>
                          <p:cTn id="44" fill="hold">
                            <p:stCondLst>
                              <p:cond delay="9500"/>
                            </p:stCondLst>
                            <p:childTnLst>
                              <p:par>
                                <p:cTn id="45" presetID="54" presetClass="entr" presetSubtype="0" accel="100000" fill="hold" grpId="0" nodeType="afterEffect">
                                  <p:stCondLst>
                                    <p:cond delay="2000"/>
                                  </p:stCondLst>
                                  <p:childTnLst>
                                    <p:set>
                                      <p:cBhvr>
                                        <p:cTn id="46" dur="1" fill="hold">
                                          <p:stCondLst>
                                            <p:cond delay="0"/>
                                          </p:stCondLst>
                                        </p:cTn>
                                        <p:tgtEl>
                                          <p:spTgt spid="28675">
                                            <p:txEl>
                                              <p:pRg st="4" end="4"/>
                                            </p:txEl>
                                          </p:spTgt>
                                        </p:tgtEl>
                                        <p:attrNameLst>
                                          <p:attrName>style.visibility</p:attrName>
                                        </p:attrNameLst>
                                      </p:cBhvr>
                                      <p:to>
                                        <p:strVal val="visible"/>
                                      </p:to>
                                    </p:set>
                                    <p:anim calcmode="lin" valueType="num">
                                      <p:cBhvr>
                                        <p:cTn id="47" dur="500" fill="hold"/>
                                        <p:tgtEl>
                                          <p:spTgt spid="28675">
                                            <p:txEl>
                                              <p:pRg st="4" end="4"/>
                                            </p:txEl>
                                          </p:spTgt>
                                        </p:tgtEl>
                                        <p:attrNameLst>
                                          <p:attrName>ppt_w</p:attrName>
                                        </p:attrNameLst>
                                      </p:cBhvr>
                                      <p:tavLst>
                                        <p:tav tm="0">
                                          <p:val>
                                            <p:strVal val="#ppt_w*0.05"/>
                                          </p:val>
                                        </p:tav>
                                        <p:tav tm="100000">
                                          <p:val>
                                            <p:strVal val="#ppt_w"/>
                                          </p:val>
                                        </p:tav>
                                      </p:tavLst>
                                    </p:anim>
                                    <p:anim calcmode="lin" valueType="num">
                                      <p:cBhvr>
                                        <p:cTn id="48" dur="500" fill="hold"/>
                                        <p:tgtEl>
                                          <p:spTgt spid="28675">
                                            <p:txEl>
                                              <p:pRg st="4" end="4"/>
                                            </p:txEl>
                                          </p:spTgt>
                                        </p:tgtEl>
                                        <p:attrNameLst>
                                          <p:attrName>ppt_h</p:attrName>
                                        </p:attrNameLst>
                                      </p:cBhvr>
                                      <p:tavLst>
                                        <p:tav tm="0">
                                          <p:val>
                                            <p:strVal val="#ppt_h"/>
                                          </p:val>
                                        </p:tav>
                                        <p:tav tm="100000">
                                          <p:val>
                                            <p:strVal val="#ppt_h"/>
                                          </p:val>
                                        </p:tav>
                                      </p:tavLst>
                                    </p:anim>
                                    <p:anim calcmode="lin" valueType="num">
                                      <p:cBhvr>
                                        <p:cTn id="49" dur="500" fill="hold"/>
                                        <p:tgtEl>
                                          <p:spTgt spid="28675">
                                            <p:txEl>
                                              <p:pRg st="4" end="4"/>
                                            </p:txEl>
                                          </p:spTgt>
                                        </p:tgtEl>
                                        <p:attrNameLst>
                                          <p:attrName>ppt_x</p:attrName>
                                        </p:attrNameLst>
                                      </p:cBhvr>
                                      <p:tavLst>
                                        <p:tav tm="0">
                                          <p:val>
                                            <p:strVal val="#ppt_x-.2"/>
                                          </p:val>
                                        </p:tav>
                                        <p:tav tm="100000">
                                          <p:val>
                                            <p:strVal val="#ppt_x"/>
                                          </p:val>
                                        </p:tav>
                                      </p:tavLst>
                                    </p:anim>
                                    <p:anim calcmode="lin" valueType="num">
                                      <p:cBhvr>
                                        <p:cTn id="50" dur="500" fill="hold"/>
                                        <p:tgtEl>
                                          <p:spTgt spid="28675">
                                            <p:txEl>
                                              <p:pRg st="4" end="4"/>
                                            </p:txEl>
                                          </p:spTgt>
                                        </p:tgtEl>
                                        <p:attrNameLst>
                                          <p:attrName>ppt_y</p:attrName>
                                        </p:attrNameLst>
                                      </p:cBhvr>
                                      <p:tavLst>
                                        <p:tav tm="0">
                                          <p:val>
                                            <p:strVal val="#ppt_y"/>
                                          </p:val>
                                        </p:tav>
                                        <p:tav tm="100000">
                                          <p:val>
                                            <p:strVal val="#ppt_y"/>
                                          </p:val>
                                        </p:tav>
                                      </p:tavLst>
                                    </p:anim>
                                    <p:animEffect transition="in" filter="fade">
                                      <p:cBhvr>
                                        <p:cTn id="51" dur="500"/>
                                        <p:tgtEl>
                                          <p:spTgt spid="28675">
                                            <p:txEl>
                                              <p:pRg st="4" end="4"/>
                                            </p:txEl>
                                          </p:spTgt>
                                        </p:tgtEl>
                                      </p:cBhvr>
                                    </p:animEffect>
                                  </p:childTnLst>
                                </p:cTn>
                              </p:par>
                            </p:childTnLst>
                          </p:cTn>
                        </p:par>
                        <p:par>
                          <p:cTn id="52" fill="hold">
                            <p:stCondLst>
                              <p:cond delay="12000"/>
                            </p:stCondLst>
                            <p:childTnLst>
                              <p:par>
                                <p:cTn id="53" presetID="25" presetClass="exit" presetSubtype="0" fill="hold" grpId="1" nodeType="afterEffect">
                                  <p:stCondLst>
                                    <p:cond delay="3000"/>
                                  </p:stCondLst>
                                  <p:childTnLst>
                                    <p:anim calcmode="lin" valueType="num">
                                      <p:cBhvr>
                                        <p:cTn id="54" dur="2000" fill="hold"/>
                                        <p:tgtEl>
                                          <p:spTgt spid="11266"/>
                                        </p:tgtEl>
                                        <p:attrNameLst>
                                          <p:attrName>style.rotation</p:attrName>
                                        </p:attrNameLst>
                                      </p:cBhvr>
                                      <p:tavLst>
                                        <p:tav tm="0">
                                          <p:val>
                                            <p:fltVal val="0"/>
                                          </p:val>
                                        </p:tav>
                                        <p:tav tm="100000">
                                          <p:val>
                                            <p:fltVal val="-90"/>
                                          </p:val>
                                        </p:tav>
                                      </p:tavLst>
                                    </p:anim>
                                    <p:anim calcmode="lin" valueType="num">
                                      <p:cBhvr>
                                        <p:cTn id="55" dur="2000" fill="hold"/>
                                        <p:tgtEl>
                                          <p:spTgt spid="11266"/>
                                        </p:tgtEl>
                                        <p:attrNameLst>
                                          <p:attrName>ppt_w</p:attrName>
                                        </p:attrNameLst>
                                      </p:cBhvr>
                                      <p:tavLst>
                                        <p:tav tm="0">
                                          <p:val>
                                            <p:strVal val="ppt_w"/>
                                          </p:val>
                                        </p:tav>
                                        <p:tav tm="50000">
                                          <p:val>
                                            <p:strVal val="ppt_w-.5"/>
                                          </p:val>
                                        </p:tav>
                                        <p:tav tm="100000">
                                          <p:val>
                                            <p:strVal val="ppt_w-.5"/>
                                          </p:val>
                                        </p:tav>
                                      </p:tavLst>
                                    </p:anim>
                                    <p:anim calcmode="lin" valueType="num">
                                      <p:cBhvr>
                                        <p:cTn id="56" dur="2000" fill="hold"/>
                                        <p:tgtEl>
                                          <p:spTgt spid="11266"/>
                                        </p:tgtEl>
                                        <p:attrNameLst>
                                          <p:attrName>ppt_h</p:attrName>
                                        </p:attrNameLst>
                                      </p:cBhvr>
                                      <p:tavLst>
                                        <p:tav tm="0">
                                          <p:val>
                                            <p:strVal val="ppt_h"/>
                                          </p:val>
                                        </p:tav>
                                        <p:tav tm="100000">
                                          <p:val>
                                            <p:strVal val="ppt_h"/>
                                          </p:val>
                                        </p:tav>
                                      </p:tavLst>
                                    </p:anim>
                                    <p:anim calcmode="lin" valueType="num">
                                      <p:cBhvr>
                                        <p:cTn id="57" dur="2000" fill="hold"/>
                                        <p:tgtEl>
                                          <p:spTgt spid="11266"/>
                                        </p:tgtEl>
                                        <p:attrNameLst>
                                          <p:attrName>ppt_x</p:attrName>
                                        </p:attrNameLst>
                                      </p:cBhvr>
                                      <p:tavLst>
                                        <p:tav tm="0">
                                          <p:val>
                                            <p:strVal val="ppt_x"/>
                                          </p:val>
                                        </p:tav>
                                        <p:tav tm="100000">
                                          <p:val>
                                            <p:strVal val="ppt_x+.4"/>
                                          </p:val>
                                        </p:tav>
                                      </p:tavLst>
                                    </p:anim>
                                    <p:anim calcmode="lin" valueType="num">
                                      <p:cBhvr>
                                        <p:cTn id="58" dur="2000" fill="hold"/>
                                        <p:tgtEl>
                                          <p:spTgt spid="11266"/>
                                        </p:tgtEl>
                                        <p:attrNameLst>
                                          <p:attrName>ppt_y</p:attrName>
                                        </p:attrNameLst>
                                      </p:cBhvr>
                                      <p:tavLst>
                                        <p:tav tm="0">
                                          <p:val>
                                            <p:strVal val="ppt_y"/>
                                          </p:val>
                                        </p:tav>
                                        <p:tav tm="50000">
                                          <p:val>
                                            <p:strVal val="ppt_y+.1"/>
                                          </p:val>
                                        </p:tav>
                                        <p:tav tm="100000">
                                          <p:val>
                                            <p:strVal val="ppt_y-.2"/>
                                          </p:val>
                                        </p:tav>
                                      </p:tavLst>
                                    </p:anim>
                                    <p:set>
                                      <p:cBhvr>
                                        <p:cTn id="59" dur="1" fill="hold">
                                          <p:stCondLst>
                                            <p:cond delay="1998"/>
                                          </p:stCondLst>
                                        </p:cTn>
                                        <p:tgtEl>
                                          <p:spTgt spid="11266"/>
                                        </p:tgtEl>
                                        <p:attrNameLst>
                                          <p:attrName>style.visibility</p:attrName>
                                        </p:attrNameLst>
                                      </p:cBhvr>
                                      <p:to>
                                        <p:strVal val="hidden"/>
                                      </p:to>
                                    </p:set>
                                  </p:childTnLst>
                                </p:cTn>
                              </p:par>
                              <p:par>
                                <p:cTn id="60" presetID="22" presetClass="exit" presetSubtype="8" fill="hold" grpId="1" nodeType="withEffect">
                                  <p:stCondLst>
                                    <p:cond delay="3000"/>
                                  </p:stCondLst>
                                  <p:childTnLst>
                                    <p:animEffect transition="out" filter="wipe(left)">
                                      <p:cBhvr>
                                        <p:cTn id="61" dur="500"/>
                                        <p:tgtEl>
                                          <p:spTgt spid="28675">
                                            <p:txEl>
                                              <p:pRg st="0" end="0"/>
                                            </p:txEl>
                                          </p:spTgt>
                                        </p:tgtEl>
                                      </p:cBhvr>
                                    </p:animEffect>
                                    <p:set>
                                      <p:cBhvr>
                                        <p:cTn id="62" dur="1" fill="hold">
                                          <p:stCondLst>
                                            <p:cond delay="499"/>
                                          </p:stCondLst>
                                        </p:cTn>
                                        <p:tgtEl>
                                          <p:spTgt spid="28675">
                                            <p:txEl>
                                              <p:pRg st="0" end="0"/>
                                            </p:txEl>
                                          </p:spTgt>
                                        </p:tgtEl>
                                        <p:attrNameLst>
                                          <p:attrName>style.visibility</p:attrName>
                                        </p:attrNameLst>
                                      </p:cBhvr>
                                      <p:to>
                                        <p:strVal val="hidden"/>
                                      </p:to>
                                    </p:set>
                                  </p:childTnLst>
                                </p:cTn>
                              </p:par>
                              <p:par>
                                <p:cTn id="63" presetID="22" presetClass="exit" presetSubtype="8" fill="hold" grpId="1" nodeType="withEffect">
                                  <p:stCondLst>
                                    <p:cond delay="3000"/>
                                  </p:stCondLst>
                                  <p:childTnLst>
                                    <p:animEffect transition="out" filter="wipe(left)">
                                      <p:cBhvr>
                                        <p:cTn id="64" dur="500"/>
                                        <p:tgtEl>
                                          <p:spTgt spid="28675">
                                            <p:txEl>
                                              <p:pRg st="1" end="1"/>
                                            </p:txEl>
                                          </p:spTgt>
                                        </p:tgtEl>
                                      </p:cBhvr>
                                    </p:animEffect>
                                    <p:set>
                                      <p:cBhvr>
                                        <p:cTn id="65" dur="1" fill="hold">
                                          <p:stCondLst>
                                            <p:cond delay="499"/>
                                          </p:stCondLst>
                                        </p:cTn>
                                        <p:tgtEl>
                                          <p:spTgt spid="28675">
                                            <p:txEl>
                                              <p:pRg st="1" end="1"/>
                                            </p:txEl>
                                          </p:spTgt>
                                        </p:tgtEl>
                                        <p:attrNameLst>
                                          <p:attrName>style.visibility</p:attrName>
                                        </p:attrNameLst>
                                      </p:cBhvr>
                                      <p:to>
                                        <p:strVal val="hidden"/>
                                      </p:to>
                                    </p:set>
                                  </p:childTnLst>
                                </p:cTn>
                              </p:par>
                              <p:par>
                                <p:cTn id="66" presetID="22" presetClass="exit" presetSubtype="8" fill="hold" grpId="1" nodeType="withEffect">
                                  <p:stCondLst>
                                    <p:cond delay="3000"/>
                                  </p:stCondLst>
                                  <p:childTnLst>
                                    <p:animEffect transition="out" filter="wipe(left)">
                                      <p:cBhvr>
                                        <p:cTn id="67" dur="500"/>
                                        <p:tgtEl>
                                          <p:spTgt spid="28675">
                                            <p:txEl>
                                              <p:pRg st="2" end="2"/>
                                            </p:txEl>
                                          </p:spTgt>
                                        </p:tgtEl>
                                      </p:cBhvr>
                                    </p:animEffect>
                                    <p:set>
                                      <p:cBhvr>
                                        <p:cTn id="68" dur="1" fill="hold">
                                          <p:stCondLst>
                                            <p:cond delay="499"/>
                                          </p:stCondLst>
                                        </p:cTn>
                                        <p:tgtEl>
                                          <p:spTgt spid="28675">
                                            <p:txEl>
                                              <p:pRg st="2" end="2"/>
                                            </p:txEl>
                                          </p:spTgt>
                                        </p:tgtEl>
                                        <p:attrNameLst>
                                          <p:attrName>style.visibility</p:attrName>
                                        </p:attrNameLst>
                                      </p:cBhvr>
                                      <p:to>
                                        <p:strVal val="hidden"/>
                                      </p:to>
                                    </p:set>
                                  </p:childTnLst>
                                </p:cTn>
                              </p:par>
                              <p:par>
                                <p:cTn id="69" presetID="22" presetClass="exit" presetSubtype="8" fill="hold" grpId="1" nodeType="withEffect">
                                  <p:stCondLst>
                                    <p:cond delay="3000"/>
                                  </p:stCondLst>
                                  <p:childTnLst>
                                    <p:animEffect transition="out" filter="wipe(left)">
                                      <p:cBhvr>
                                        <p:cTn id="70" dur="500"/>
                                        <p:tgtEl>
                                          <p:spTgt spid="28675">
                                            <p:txEl>
                                              <p:pRg st="3" end="3"/>
                                            </p:txEl>
                                          </p:spTgt>
                                        </p:tgtEl>
                                      </p:cBhvr>
                                    </p:animEffect>
                                    <p:set>
                                      <p:cBhvr>
                                        <p:cTn id="71" dur="1" fill="hold">
                                          <p:stCondLst>
                                            <p:cond delay="499"/>
                                          </p:stCondLst>
                                        </p:cTn>
                                        <p:tgtEl>
                                          <p:spTgt spid="28675">
                                            <p:txEl>
                                              <p:pRg st="3" end="3"/>
                                            </p:txEl>
                                          </p:spTgt>
                                        </p:tgtEl>
                                        <p:attrNameLst>
                                          <p:attrName>style.visibility</p:attrName>
                                        </p:attrNameLst>
                                      </p:cBhvr>
                                      <p:to>
                                        <p:strVal val="hidden"/>
                                      </p:to>
                                    </p:set>
                                  </p:childTnLst>
                                </p:cTn>
                              </p:par>
                              <p:par>
                                <p:cTn id="72" presetID="22" presetClass="exit" presetSubtype="8" fill="hold" grpId="1" nodeType="withEffect">
                                  <p:stCondLst>
                                    <p:cond delay="3000"/>
                                  </p:stCondLst>
                                  <p:childTnLst>
                                    <p:animEffect transition="out" filter="wipe(left)">
                                      <p:cBhvr>
                                        <p:cTn id="73" dur="500"/>
                                        <p:tgtEl>
                                          <p:spTgt spid="28675">
                                            <p:txEl>
                                              <p:pRg st="4" end="4"/>
                                            </p:txEl>
                                          </p:spTgt>
                                        </p:tgtEl>
                                      </p:cBhvr>
                                    </p:animEffect>
                                    <p:set>
                                      <p:cBhvr>
                                        <p:cTn id="74" dur="1" fill="hold">
                                          <p:stCondLst>
                                            <p:cond delay="499"/>
                                          </p:stCondLst>
                                        </p:cTn>
                                        <p:tgtEl>
                                          <p:spTgt spid="28675">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6" grpId="1"/>
      <p:bldP spid="28675" grpId="0" uiExpand="1" build="p"/>
      <p:bldP spid="28675" grpId="1"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79613" y="188913"/>
            <a:ext cx="6499225" cy="1258887"/>
          </a:xfrm>
        </p:spPr>
        <p:txBody>
          <a:bodyPr/>
          <a:lstStyle/>
          <a:p>
            <a:pPr eaLnBrk="1" hangingPunct="1">
              <a:defRPr/>
            </a:pPr>
            <a:r>
              <a:rPr lang="ru-RU" b="1"/>
              <a:t>План проведения сборов </a:t>
            </a:r>
            <a:br>
              <a:rPr lang="ru-RU" b="1"/>
            </a:br>
            <a:r>
              <a:rPr lang="ru-RU" b="1"/>
              <a:t>на 2008-2009 учебный год</a:t>
            </a:r>
          </a:p>
        </p:txBody>
      </p:sp>
      <p:sp>
        <p:nvSpPr>
          <p:cNvPr id="12291" name="Rectangle 3"/>
          <p:cNvSpPr>
            <a:spLocks noGrp="1" noChangeArrowheads="1"/>
          </p:cNvSpPr>
          <p:nvPr>
            <p:ph type="body" idx="1"/>
          </p:nvPr>
        </p:nvSpPr>
        <p:spPr>
          <a:xfrm>
            <a:off x="2071688" y="1557338"/>
            <a:ext cx="6858000" cy="4495800"/>
          </a:xfrm>
        </p:spPr>
        <p:txBody>
          <a:bodyPr/>
          <a:lstStyle/>
          <a:p>
            <a:pPr eaLnBrk="1" hangingPunct="1">
              <a:buFont typeface="Wingdings" pitchFamily="2" charset="2"/>
              <a:buNone/>
              <a:defRPr/>
            </a:pPr>
            <a:r>
              <a:rPr lang="ru-RU" b="1" dirty="0"/>
              <a:t>  Дата                            Тема</a:t>
            </a:r>
          </a:p>
          <a:p>
            <a:pPr eaLnBrk="1" hangingPunct="1">
              <a:buFont typeface="Wingdings" pitchFamily="2" charset="2"/>
              <a:buNone/>
              <a:defRPr/>
            </a:pPr>
            <a:r>
              <a:rPr lang="ru-RU" dirty="0" smtClean="0">
                <a:effectLst/>
                <a:latin typeface="Monotype Corsiva" pitchFamily="66" charset="0"/>
              </a:rPr>
              <a:t>Ноябрь</a:t>
            </a:r>
            <a:r>
              <a:rPr lang="ru-RU" sz="2800" dirty="0" smtClean="0">
                <a:effectLst/>
                <a:latin typeface="Monotype Corsiva" pitchFamily="66" charset="0"/>
              </a:rPr>
              <a:t>   </a:t>
            </a:r>
            <a:r>
              <a:rPr lang="ru-RU" sz="2000" dirty="0" smtClean="0">
                <a:latin typeface="Monotype Corsiva" pitchFamily="66" charset="0"/>
              </a:rPr>
              <a:t>           </a:t>
            </a:r>
            <a:r>
              <a:rPr lang="ru-RU" dirty="0" smtClean="0"/>
              <a:t>  </a:t>
            </a:r>
            <a:r>
              <a:rPr lang="ru-RU" dirty="0">
                <a:latin typeface="Mistral" pitchFamily="66" charset="0"/>
              </a:rPr>
              <a:t>«Безвредных сигарет не бывает»</a:t>
            </a:r>
          </a:p>
          <a:p>
            <a:pPr eaLnBrk="1" hangingPunct="1">
              <a:buFont typeface="Wingdings" pitchFamily="2" charset="2"/>
              <a:buNone/>
              <a:defRPr/>
            </a:pPr>
            <a:endParaRPr lang="ru-RU" dirty="0"/>
          </a:p>
          <a:p>
            <a:pPr eaLnBrk="1" hangingPunct="1">
              <a:buFont typeface="Wingdings" pitchFamily="2" charset="2"/>
              <a:buNone/>
              <a:defRPr/>
            </a:pPr>
            <a:r>
              <a:rPr lang="ru-RU" dirty="0" smtClean="0">
                <a:latin typeface="Monotype Corsiva" pitchFamily="66" charset="0"/>
              </a:rPr>
              <a:t>Февраль</a:t>
            </a:r>
            <a:r>
              <a:rPr lang="ru-RU" dirty="0" smtClean="0"/>
              <a:t>           </a:t>
            </a:r>
            <a:r>
              <a:rPr lang="ru-RU" dirty="0" smtClean="0">
                <a:latin typeface="Mistral" pitchFamily="66" charset="0"/>
              </a:rPr>
              <a:t>«</a:t>
            </a:r>
            <a:r>
              <a:rPr lang="ru-RU" dirty="0">
                <a:latin typeface="Mistral" pitchFamily="66" charset="0"/>
              </a:rPr>
              <a:t>Мифы и правда об алкоголе»</a:t>
            </a:r>
          </a:p>
          <a:p>
            <a:pPr eaLnBrk="1" hangingPunct="1">
              <a:buFont typeface="Wingdings" pitchFamily="2" charset="2"/>
              <a:buNone/>
              <a:defRPr/>
            </a:pPr>
            <a:endParaRPr lang="ru-RU" dirty="0"/>
          </a:p>
          <a:p>
            <a:pPr eaLnBrk="1" hangingPunct="1">
              <a:buFont typeface="Wingdings" pitchFamily="2" charset="2"/>
              <a:buNone/>
              <a:defRPr/>
            </a:pPr>
            <a:r>
              <a:rPr lang="ru-RU" dirty="0">
                <a:latin typeface="Monotype Corsiva" pitchFamily="66" charset="0"/>
              </a:rPr>
              <a:t>Май</a:t>
            </a:r>
            <a:r>
              <a:rPr lang="ru-RU" dirty="0"/>
              <a:t>              </a:t>
            </a:r>
            <a:r>
              <a:rPr lang="ru-RU" dirty="0" smtClean="0"/>
              <a:t>      </a:t>
            </a:r>
            <a:r>
              <a:rPr lang="ru-RU" sz="4000" dirty="0">
                <a:latin typeface="Mistral" pitchFamily="66" charset="0"/>
              </a:rPr>
              <a:t>«Только для девушек»</a:t>
            </a:r>
          </a:p>
        </p:txBody>
      </p:sp>
    </p:spTree>
    <p:custDataLst>
      <p:tags r:id="rId1"/>
    </p:custDataLst>
  </p:cSld>
  <p:clrMapOvr>
    <a:masterClrMapping/>
  </p:clrMapOvr>
  <p:transition advTm="2000">
    <p:sndAc>
      <p:stSnd>
        <p:snd r:embed="rId3"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250825" y="188913"/>
            <a:ext cx="8229600" cy="720725"/>
          </a:xfrm>
        </p:spPr>
        <p:txBody>
          <a:bodyPr/>
          <a:lstStyle/>
          <a:p>
            <a:pPr eaLnBrk="1" hangingPunct="1">
              <a:defRPr/>
            </a:pPr>
            <a:r>
              <a:rPr lang="ru-RU" sz="4800">
                <a:latin typeface="Mistral" pitchFamily="66" charset="0"/>
              </a:rPr>
              <a:t>Мы за работой…</a:t>
            </a:r>
            <a:r>
              <a:rPr lang="ru-RU" sz="4000"/>
              <a:t> </a:t>
            </a:r>
          </a:p>
        </p:txBody>
      </p:sp>
      <p:sp>
        <p:nvSpPr>
          <p:cNvPr id="13315" name="Rectangle 3"/>
          <p:cNvSpPr>
            <a:spLocks noGrp="1" noRot="1" noChangeArrowheads="1"/>
          </p:cNvSpPr>
          <p:nvPr>
            <p:ph type="body" idx="1"/>
          </p:nvPr>
        </p:nvSpPr>
        <p:spPr>
          <a:xfrm>
            <a:off x="0" y="714357"/>
            <a:ext cx="8785225" cy="5999182"/>
          </a:xfrm>
        </p:spPr>
        <p:txBody>
          <a:bodyPr/>
          <a:lstStyle/>
          <a:p>
            <a:pPr algn="ctr" eaLnBrk="1" hangingPunct="1">
              <a:buFont typeface="Wingdings" pitchFamily="2" charset="2"/>
              <a:buNone/>
              <a:defRPr/>
            </a:pPr>
            <a:r>
              <a:rPr lang="ru-RU" dirty="0">
                <a:latin typeface="Monotype Corsiva" pitchFamily="66" charset="0"/>
              </a:rPr>
              <a:t>Оформляем наш </a:t>
            </a:r>
            <a:r>
              <a:rPr lang="ru-RU" dirty="0" smtClean="0">
                <a:latin typeface="Monotype Corsiva" pitchFamily="66" charset="0"/>
              </a:rPr>
              <a:t>второй </a:t>
            </a:r>
            <a:r>
              <a:rPr lang="ru-RU" dirty="0" err="1" smtClean="0">
                <a:latin typeface="Monotype Corsiva" pitchFamily="66" charset="0"/>
              </a:rPr>
              <a:t>агитплакат</a:t>
            </a:r>
            <a:r>
              <a:rPr lang="ru-RU" dirty="0" smtClean="0"/>
              <a:t> </a:t>
            </a:r>
            <a:endParaRPr lang="ru-RU" dirty="0"/>
          </a:p>
        </p:txBody>
      </p:sp>
      <p:sp>
        <p:nvSpPr>
          <p:cNvPr id="30724" name="Rectangle 7"/>
          <p:cNvSpPr>
            <a:spLocks noChangeArrowheads="1"/>
          </p:cNvSpPr>
          <p:nvPr/>
        </p:nvSpPr>
        <p:spPr bwMode="auto">
          <a:xfrm>
            <a:off x="4175125" y="0"/>
            <a:ext cx="793750" cy="274638"/>
          </a:xfrm>
          <a:prstGeom prst="rect">
            <a:avLst/>
          </a:prstGeom>
          <a:noFill/>
          <a:ln w="9525">
            <a:noFill/>
            <a:miter lim="800000"/>
            <a:headEnd/>
            <a:tailEnd/>
          </a:ln>
        </p:spPr>
        <p:txBody>
          <a:bodyPr wrap="none" anchor="ctr">
            <a:spAutoFit/>
          </a:bodyPr>
          <a:lstStyle/>
          <a:p>
            <a:pPr algn="ctr"/>
            <a:r>
              <a:rPr lang="ru-RU" sz="1200">
                <a:latin typeface="Mistral" pitchFamily="66" charset="0"/>
                <a:cs typeface="Times New Roman" pitchFamily="18" charset="0"/>
              </a:rPr>
              <a:t>                </a:t>
            </a:r>
            <a:endParaRPr lang="ru-RU"/>
          </a:p>
        </p:txBody>
      </p:sp>
      <p:sp>
        <p:nvSpPr>
          <p:cNvPr id="30725" name="Rectangle 8"/>
          <p:cNvSpPr>
            <a:spLocks noChangeArrowheads="1"/>
          </p:cNvSpPr>
          <p:nvPr/>
        </p:nvSpPr>
        <p:spPr bwMode="auto">
          <a:xfrm>
            <a:off x="4346575" y="1398588"/>
            <a:ext cx="450850" cy="274637"/>
          </a:xfrm>
          <a:prstGeom prst="rect">
            <a:avLst/>
          </a:prstGeom>
          <a:noFill/>
          <a:ln w="9525">
            <a:noFill/>
            <a:miter lim="800000"/>
            <a:headEnd/>
            <a:tailEnd/>
          </a:ln>
        </p:spPr>
        <p:txBody>
          <a:bodyPr wrap="none" anchor="ctr">
            <a:spAutoFit/>
          </a:bodyPr>
          <a:lstStyle/>
          <a:p>
            <a:pPr algn="ctr"/>
            <a:r>
              <a:rPr lang="ru-RU" sz="1200">
                <a:latin typeface="Mistral" pitchFamily="66" charset="0"/>
                <a:cs typeface="Times New Roman" pitchFamily="18" charset="0"/>
              </a:rPr>
              <a:t>       </a:t>
            </a:r>
            <a:endParaRPr lang="ru-RU"/>
          </a:p>
        </p:txBody>
      </p:sp>
      <p:sp>
        <p:nvSpPr>
          <p:cNvPr id="30726" name="Rectangle 10"/>
          <p:cNvSpPr>
            <a:spLocks noChangeArrowheads="1"/>
          </p:cNvSpPr>
          <p:nvPr/>
        </p:nvSpPr>
        <p:spPr bwMode="auto">
          <a:xfrm>
            <a:off x="4403725" y="4195763"/>
            <a:ext cx="336550" cy="274637"/>
          </a:xfrm>
          <a:prstGeom prst="rect">
            <a:avLst/>
          </a:prstGeom>
          <a:noFill/>
          <a:ln w="9525">
            <a:noFill/>
            <a:miter lim="800000"/>
            <a:headEnd/>
            <a:tailEnd/>
          </a:ln>
        </p:spPr>
        <p:txBody>
          <a:bodyPr wrap="none" anchor="ctr">
            <a:spAutoFit/>
          </a:bodyPr>
          <a:lstStyle/>
          <a:p>
            <a:pPr algn="ctr"/>
            <a:r>
              <a:rPr lang="ru-RU" sz="1200">
                <a:latin typeface="Mistral" pitchFamily="66" charset="0"/>
                <a:cs typeface="Times New Roman" pitchFamily="18" charset="0"/>
              </a:rPr>
              <a:t>    </a:t>
            </a:r>
            <a:endParaRPr lang="ru-RU"/>
          </a:p>
        </p:txBody>
      </p:sp>
      <p:sp>
        <p:nvSpPr>
          <p:cNvPr id="30727" name="Rectangle 12"/>
          <p:cNvSpPr>
            <a:spLocks noChangeArrowheads="1"/>
          </p:cNvSpPr>
          <p:nvPr/>
        </p:nvSpPr>
        <p:spPr bwMode="auto">
          <a:xfrm>
            <a:off x="0" y="2300288"/>
            <a:ext cx="9144000" cy="0"/>
          </a:xfrm>
          <a:prstGeom prst="rect">
            <a:avLst/>
          </a:prstGeom>
          <a:noFill/>
          <a:ln w="9525">
            <a:noFill/>
            <a:miter lim="800000"/>
            <a:headEnd/>
            <a:tailEnd/>
          </a:ln>
        </p:spPr>
        <p:txBody>
          <a:bodyPr wrap="none" anchor="ctr">
            <a:spAutoFit/>
          </a:bodyPr>
          <a:lstStyle/>
          <a:p>
            <a:endParaRPr lang="ru-RU"/>
          </a:p>
        </p:txBody>
      </p:sp>
      <p:sp>
        <p:nvSpPr>
          <p:cNvPr id="30728" name="Rectangle 13"/>
          <p:cNvSpPr>
            <a:spLocks noChangeArrowheads="1"/>
          </p:cNvSpPr>
          <p:nvPr/>
        </p:nvSpPr>
        <p:spPr bwMode="auto">
          <a:xfrm>
            <a:off x="0" y="4557713"/>
            <a:ext cx="9144000" cy="0"/>
          </a:xfrm>
          <a:prstGeom prst="rect">
            <a:avLst/>
          </a:prstGeom>
          <a:noFill/>
          <a:ln w="9525">
            <a:noFill/>
            <a:miter lim="800000"/>
            <a:headEnd/>
            <a:tailEnd/>
          </a:ln>
        </p:spPr>
        <p:txBody>
          <a:bodyPr wrap="none" anchor="ctr">
            <a:spAutoFit/>
          </a:bodyPr>
          <a:lstStyle/>
          <a:p>
            <a:endParaRPr lang="ru-RU"/>
          </a:p>
        </p:txBody>
      </p:sp>
      <p:pic>
        <p:nvPicPr>
          <p:cNvPr id="30729" name="Picture 24" descr="DSC0335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rot="20402570">
            <a:off x="84578" y="1195916"/>
            <a:ext cx="2187312" cy="1458208"/>
          </a:xfrm>
          <a:prstGeom prst="star32">
            <a:avLst/>
          </a:prstGeom>
          <a:noFill/>
          <a:ln w="9525">
            <a:noFill/>
            <a:miter lim="800000"/>
            <a:headEnd/>
            <a:tailEnd/>
          </a:ln>
          <a:effectLst>
            <a:outerShdw blurRad="190500" dist="228600" dir="2700000" algn="ctr">
              <a:srgbClr val="000000">
                <a:alpha val="30000"/>
              </a:srgbClr>
            </a:outerShdw>
            <a:reflection blurRad="6350" stA="52000" endA="300" endPos="35000" dir="5400000" sy="-100000" algn="bl" rotWithShape="0"/>
          </a:effectLst>
          <a:scene3d>
            <a:camera prst="orthographicFront">
              <a:rot lat="0" lon="0" rev="0"/>
            </a:camera>
            <a:lightRig rig="glow" dir="t">
              <a:rot lat="0" lon="0" rev="4800000"/>
            </a:lightRig>
          </a:scene3d>
          <a:sp3d prstMaterial="matte">
            <a:bevelT w="127000" h="63500"/>
          </a:sp3d>
        </p:spPr>
      </p:pic>
      <p:pic>
        <p:nvPicPr>
          <p:cNvPr id="30730" name="Picture 23" descr="DSC0336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143108" y="1928802"/>
            <a:ext cx="857267" cy="1271613"/>
          </a:xfrm>
          <a:prstGeom prst="wedgeRoundRectCallout">
            <a:avLst/>
          </a:prstGeom>
          <a:noFill/>
          <a:ln w="9525">
            <a:noFill/>
            <a:miter lim="800000"/>
            <a:headEnd/>
            <a:tailEnd/>
          </a:ln>
          <a:effectLst>
            <a:outerShdw blurRad="149987" dist="250190" dir="8460000" algn="ctr">
              <a:srgbClr val="000000">
                <a:alpha val="28000"/>
              </a:srgbClr>
            </a:outerShdw>
            <a:reflection blurRad="6350" stA="52000" endA="300" endPos="35000" dir="5400000" sy="-100000" algn="bl" rotWithShape="0"/>
          </a:effectLst>
          <a:scene3d>
            <a:camera prst="orthographicFront">
              <a:rot lat="0" lon="0" rev="0"/>
            </a:camera>
            <a:lightRig rig="contrasting" dir="t">
              <a:rot lat="0" lon="0" rev="1500000"/>
            </a:lightRig>
          </a:scene3d>
          <a:sp3d prstMaterial="metal">
            <a:bevelT w="88900" h="88900"/>
          </a:sp3d>
        </p:spPr>
      </p:pic>
      <p:pic>
        <p:nvPicPr>
          <p:cNvPr id="30731" name="Picture 22" descr="DSC03356"/>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214678" y="1285860"/>
            <a:ext cx="1835170" cy="1214451"/>
          </a:xfrm>
          <a:prstGeom prst="cloud">
            <a:avLst/>
          </a:prstGeom>
          <a:noFill/>
          <a:ln w="9525">
            <a:noFill/>
            <a:miter lim="800000"/>
            <a:headEnd/>
            <a:tailEnd/>
          </a:ln>
          <a:effectLst>
            <a:outerShdw blurRad="149987" dist="250190" dir="8460000" algn="ctr">
              <a:srgbClr val="000000">
                <a:alpha val="28000"/>
              </a:srgbClr>
            </a:outerShdw>
            <a:reflection blurRad="6350" stA="52000" endA="300" endPos="35000" dir="5400000" sy="-100000" algn="bl" rotWithShape="0"/>
          </a:effectLst>
          <a:scene3d>
            <a:camera prst="orthographicFront">
              <a:rot lat="0" lon="0" rev="0"/>
            </a:camera>
            <a:lightRig rig="contrasting" dir="t">
              <a:rot lat="0" lon="0" rev="1500000"/>
            </a:lightRig>
          </a:scene3d>
          <a:sp3d prstMaterial="metal">
            <a:bevelT w="88900" h="88900"/>
          </a:sp3d>
        </p:spPr>
      </p:pic>
      <p:pic>
        <p:nvPicPr>
          <p:cNvPr id="30732" name="Picture 21" descr="DSC03357"/>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rot="545048">
            <a:off x="5143504" y="1428736"/>
            <a:ext cx="1571636" cy="1143008"/>
          </a:xfrm>
          <a:prstGeom prst="wedgeEllipseCallout">
            <a:avLst/>
          </a:prstGeom>
          <a:noFill/>
          <a:ln w="9525">
            <a:noFill/>
            <a:miter lim="800000"/>
            <a:headEnd/>
            <a:tailEnd/>
          </a:ln>
          <a:effectLst>
            <a:outerShdw blurRad="149987" dist="250190" dir="8460000" algn="ctr">
              <a:srgbClr val="000000">
                <a:alpha val="28000"/>
              </a:srgbClr>
            </a:outerShdw>
            <a:reflection blurRad="6350" stA="52000" endA="300" endPos="35000" dir="5400000" sy="-100000" algn="bl" rotWithShape="0"/>
          </a:effectLst>
          <a:scene3d>
            <a:camera prst="orthographicFront">
              <a:rot lat="0" lon="0" rev="0"/>
            </a:camera>
            <a:lightRig rig="contrasting" dir="t">
              <a:rot lat="0" lon="0" rev="1500000"/>
            </a:lightRig>
          </a:scene3d>
          <a:sp3d prstMaterial="metal">
            <a:bevelT w="88900" h="88900"/>
          </a:sp3d>
        </p:spPr>
      </p:pic>
      <p:pic>
        <p:nvPicPr>
          <p:cNvPr id="30733" name="Picture 20" descr="DSC03358"/>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rot="867543">
            <a:off x="6750390" y="987499"/>
            <a:ext cx="2407613" cy="1732208"/>
          </a:xfrm>
          <a:prstGeom prst="star32">
            <a:avLst/>
          </a:prstGeom>
          <a:noFill/>
          <a:ln w="9525">
            <a:noFill/>
            <a:miter lim="800000"/>
            <a:headEnd/>
            <a:tailEnd/>
          </a:ln>
          <a:effectLst>
            <a:outerShdw blurRad="149987" dist="250190" dir="8460000" algn="ctr">
              <a:srgbClr val="000000">
                <a:alpha val="28000"/>
              </a:srgbClr>
            </a:outerShdw>
            <a:reflection blurRad="6350" stA="52000" endA="300" endPos="35000" dir="5400000" sy="-100000" algn="bl" rotWithShape="0"/>
          </a:effectLst>
          <a:scene3d>
            <a:camera prst="orthographicFront">
              <a:rot lat="0" lon="0" rev="0"/>
            </a:camera>
            <a:lightRig rig="contrasting" dir="t">
              <a:rot lat="0" lon="0" rev="1500000"/>
            </a:lightRig>
          </a:scene3d>
          <a:sp3d prstMaterial="metal">
            <a:bevelT w="88900" h="88900"/>
          </a:sp3d>
        </p:spPr>
      </p:pic>
      <p:pic>
        <p:nvPicPr>
          <p:cNvPr id="30734" name="Picture 19" descr="DSC03364"/>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214282" y="3143250"/>
            <a:ext cx="1624043" cy="1643072"/>
          </a:xfrm>
          <a:prstGeom prst="plaque">
            <a:avLst/>
          </a:prstGeom>
          <a:noFill/>
          <a:ln w="9525">
            <a:noFill/>
            <a:miter lim="800000"/>
            <a:headEnd/>
            <a:tailEnd/>
          </a:ln>
          <a:effectLst>
            <a:outerShdw blurRad="76200" dir="13500000" sy="23000" kx="1200000" algn="br" rotWithShape="0">
              <a:prstClr val="black">
                <a:alpha val="20000"/>
              </a:prst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pic>
      <p:pic>
        <p:nvPicPr>
          <p:cNvPr id="30735" name="Picture 17" descr="DSC03370"/>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1500166" y="4500570"/>
            <a:ext cx="1320420" cy="2000240"/>
          </a:xfrm>
          <a:prstGeom prst="teardrop">
            <a:avLst/>
          </a:prstGeom>
          <a:noFill/>
          <a:ln w="9525">
            <a:noFill/>
            <a:miter lim="800000"/>
            <a:headEnd/>
            <a:tailEnd/>
          </a:ln>
          <a:effectLst>
            <a:outerShdw blurRad="149987" dist="250190" dir="8460000" algn="ctr">
              <a:srgbClr val="000000">
                <a:alpha val="28000"/>
              </a:srgbClr>
            </a:outerShdw>
            <a:reflection blurRad="6350" stA="52000" endA="300" endPos="35000" dir="5400000" sy="-100000" algn="bl" rotWithShape="0"/>
          </a:effectLst>
          <a:scene3d>
            <a:camera prst="orthographicFront">
              <a:rot lat="0" lon="0" rev="0"/>
            </a:camera>
            <a:lightRig rig="contrasting" dir="t">
              <a:rot lat="0" lon="0" rev="1500000"/>
            </a:lightRig>
          </a:scene3d>
          <a:sp3d prstMaterial="metal">
            <a:bevelT w="88900" h="88900"/>
          </a:sp3d>
        </p:spPr>
      </p:pic>
      <p:pic>
        <p:nvPicPr>
          <p:cNvPr id="30736" name="Picture 16" descr="DSC03371"/>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6143636" y="4286256"/>
            <a:ext cx="1481123" cy="2200115"/>
          </a:xfrm>
          <a:prstGeom prst="teardrop">
            <a:avLst/>
          </a:prstGeom>
          <a:noFill/>
          <a:ln w="9525">
            <a:noFill/>
            <a:miter lim="800000"/>
            <a:headEnd/>
            <a:tailEnd/>
          </a:ln>
          <a:effectLst>
            <a:outerShdw blurRad="149987" dist="250190" dir="8460000" algn="ctr">
              <a:srgbClr val="000000">
                <a:alpha val="28000"/>
              </a:srgbClr>
            </a:outerShdw>
            <a:reflection blurRad="6350" stA="52000" endA="300" endPos="35000" dir="5400000" sy="-100000" algn="bl" rotWithShape="0"/>
          </a:effectLst>
          <a:scene3d>
            <a:camera prst="orthographicFront">
              <a:rot lat="0" lon="0" rev="0"/>
            </a:camera>
            <a:lightRig rig="contrasting" dir="t">
              <a:rot lat="0" lon="0" rev="1500000"/>
            </a:lightRig>
          </a:scene3d>
          <a:sp3d prstMaterial="metal">
            <a:bevelT w="88900" h="88900"/>
          </a:sp3d>
        </p:spPr>
      </p:pic>
      <p:pic>
        <p:nvPicPr>
          <p:cNvPr id="30737" name="Picture 15" descr="DSC03372"/>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7753365" y="2857496"/>
            <a:ext cx="1390635" cy="2106605"/>
          </a:xfrm>
          <a:prstGeom prst="pentagon">
            <a:avLst/>
          </a:prstGeom>
          <a:noFill/>
          <a:ln w="9525">
            <a:noFill/>
            <a:miter lim="800000"/>
            <a:headEnd/>
            <a:tailEnd/>
          </a:ln>
          <a:effectLst>
            <a:outerShdw blurRad="76200" dir="13500000" sy="23000" kx="1200000" algn="br" rotWithShape="0">
              <a:prstClr val="black">
                <a:alpha val="20000"/>
              </a:prst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pic>
      <p:pic>
        <p:nvPicPr>
          <p:cNvPr id="30738" name="Picture 14" descr="DSC03368"/>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3071802" y="3000372"/>
            <a:ext cx="2976582" cy="3571873"/>
          </a:xfrm>
          <a:prstGeom prst="roundRect">
            <a:avLst/>
          </a:prstGeom>
          <a:noFill/>
          <a:ln w="9525">
            <a:noFill/>
            <a:miter lim="800000"/>
            <a:headEnd/>
            <a:tailEnd/>
          </a:ln>
          <a:effectLst>
            <a:outerShdw blurRad="149987" dist="250190" dir="8460000" algn="ctr">
              <a:srgbClr val="000000">
                <a:alpha val="28000"/>
              </a:srgbClr>
            </a:outerShdw>
            <a:reflection blurRad="6350" stA="52000" endA="300" endPos="35000" dir="5400000" sy="-100000" algn="bl" rotWithShape="0"/>
          </a:effectLst>
          <a:scene3d>
            <a:camera prst="orthographicFront">
              <a:rot lat="0" lon="0" rev="0"/>
            </a:camera>
            <a:lightRig rig="contrasting" dir="t">
              <a:rot lat="0" lon="0" rev="1500000"/>
            </a:lightRig>
          </a:scene3d>
          <a:sp3d prstMaterial="metal">
            <a:bevelT w="88900" h="88900"/>
          </a:sp3d>
        </p:spPr>
      </p:pic>
      <p:sp>
        <p:nvSpPr>
          <p:cNvPr id="30739" name="Rectangle 2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
        <p:nvSpPr>
          <p:cNvPr id="30740" name="Rectangle 26"/>
          <p:cNvSpPr>
            <a:spLocks noChangeArrowheads="1"/>
          </p:cNvSpPr>
          <p:nvPr/>
        </p:nvSpPr>
        <p:spPr bwMode="auto">
          <a:xfrm>
            <a:off x="0" y="2143125"/>
            <a:ext cx="9144000" cy="0"/>
          </a:xfrm>
          <a:prstGeom prst="rect">
            <a:avLst/>
          </a:prstGeom>
          <a:noFill/>
          <a:ln w="9525">
            <a:noFill/>
            <a:miter lim="800000"/>
            <a:headEnd/>
            <a:tailEnd/>
          </a:ln>
        </p:spPr>
        <p:txBody>
          <a:bodyPr wrap="none" anchor="ctr">
            <a:spAutoFit/>
          </a:bodyPr>
          <a:lstStyle/>
          <a:p>
            <a:pPr algn="ctr" eaLnBrk="0" hangingPunct="0"/>
            <a:r>
              <a:rPr lang="ru-RU" sz="200" b="1">
                <a:solidFill>
                  <a:srgbClr val="C00000"/>
                </a:solidFill>
                <a:latin typeface="Mistral" pitchFamily="66" charset="0"/>
                <a:cs typeface="Times New Roman" pitchFamily="18" charset="0"/>
              </a:rPr>
              <a:t>  </a:t>
            </a:r>
            <a:endParaRPr lang="ru-RU"/>
          </a:p>
        </p:txBody>
      </p:sp>
      <p:sp>
        <p:nvSpPr>
          <p:cNvPr id="30741" name="Rectangle 27"/>
          <p:cNvSpPr>
            <a:spLocks noChangeArrowheads="1"/>
          </p:cNvSpPr>
          <p:nvPr/>
        </p:nvSpPr>
        <p:spPr bwMode="auto">
          <a:xfrm>
            <a:off x="0" y="3000375"/>
            <a:ext cx="9144000" cy="0"/>
          </a:xfrm>
          <a:prstGeom prst="rect">
            <a:avLst/>
          </a:prstGeom>
          <a:noFill/>
          <a:ln w="9525">
            <a:noFill/>
            <a:miter lim="800000"/>
            <a:headEnd/>
            <a:tailEnd/>
          </a:ln>
        </p:spPr>
        <p:txBody>
          <a:bodyPr wrap="none" anchor="ctr">
            <a:spAutoFit/>
          </a:bodyPr>
          <a:lstStyle/>
          <a:p>
            <a:pPr algn="ctr" eaLnBrk="0" hangingPunct="0"/>
            <a:r>
              <a:rPr lang="ru-RU" sz="200" b="1">
                <a:solidFill>
                  <a:srgbClr val="C00000"/>
                </a:solidFill>
                <a:latin typeface="Mistral" pitchFamily="66" charset="0"/>
                <a:cs typeface="Times New Roman" pitchFamily="18" charset="0"/>
              </a:rPr>
              <a:t> </a:t>
            </a:r>
            <a:endParaRPr lang="ru-RU"/>
          </a:p>
        </p:txBody>
      </p:sp>
      <p:sp>
        <p:nvSpPr>
          <p:cNvPr id="30742" name="Rectangle 28"/>
          <p:cNvSpPr>
            <a:spLocks noChangeArrowheads="1"/>
          </p:cNvSpPr>
          <p:nvPr/>
        </p:nvSpPr>
        <p:spPr bwMode="auto">
          <a:xfrm>
            <a:off x="0" y="3857625"/>
            <a:ext cx="9144000" cy="0"/>
          </a:xfrm>
          <a:prstGeom prst="rect">
            <a:avLst/>
          </a:prstGeom>
          <a:noFill/>
          <a:ln w="9525">
            <a:noFill/>
            <a:miter lim="800000"/>
            <a:headEnd/>
            <a:tailEnd/>
          </a:ln>
        </p:spPr>
        <p:txBody>
          <a:bodyPr wrap="none" anchor="ctr">
            <a:spAutoFit/>
          </a:bodyPr>
          <a:lstStyle/>
          <a:p>
            <a:pPr algn="ctr" eaLnBrk="0" hangingPunct="0"/>
            <a:r>
              <a:rPr lang="ru-RU" sz="200" b="1">
                <a:solidFill>
                  <a:srgbClr val="C00000"/>
                </a:solidFill>
                <a:latin typeface="Mistral" pitchFamily="66" charset="0"/>
                <a:cs typeface="Times New Roman" pitchFamily="18" charset="0"/>
              </a:rPr>
              <a:t> </a:t>
            </a:r>
            <a:endParaRPr lang="ru-RU"/>
          </a:p>
        </p:txBody>
      </p:sp>
      <p:sp>
        <p:nvSpPr>
          <p:cNvPr id="30743" name="Rectangle 30"/>
          <p:cNvSpPr>
            <a:spLocks noChangeArrowheads="1"/>
          </p:cNvSpPr>
          <p:nvPr/>
        </p:nvSpPr>
        <p:spPr bwMode="auto">
          <a:xfrm>
            <a:off x="0" y="6629400"/>
            <a:ext cx="9144000" cy="0"/>
          </a:xfrm>
          <a:prstGeom prst="rect">
            <a:avLst/>
          </a:prstGeom>
          <a:noFill/>
          <a:ln w="9525">
            <a:noFill/>
            <a:miter lim="800000"/>
            <a:headEnd/>
            <a:tailEnd/>
          </a:ln>
        </p:spPr>
        <p:txBody>
          <a:bodyPr wrap="none" anchor="ctr">
            <a:spAutoFit/>
          </a:bodyPr>
          <a:lstStyle/>
          <a:p>
            <a:pPr algn="ctr" eaLnBrk="0" hangingPunct="0"/>
            <a:r>
              <a:rPr lang="ru-RU" sz="200" b="1">
                <a:solidFill>
                  <a:srgbClr val="C00000"/>
                </a:solidFill>
                <a:latin typeface="Mistral" pitchFamily="66" charset="0"/>
                <a:cs typeface="Times New Roman" pitchFamily="18" charset="0"/>
              </a:rPr>
              <a:t>  </a:t>
            </a:r>
            <a:endParaRPr lang="ru-RU"/>
          </a:p>
        </p:txBody>
      </p:sp>
      <p:sp>
        <p:nvSpPr>
          <p:cNvPr id="30744" name="Rectangle 31"/>
          <p:cNvSpPr>
            <a:spLocks noChangeArrowheads="1"/>
          </p:cNvSpPr>
          <p:nvPr/>
        </p:nvSpPr>
        <p:spPr bwMode="auto">
          <a:xfrm>
            <a:off x="0" y="8086725"/>
            <a:ext cx="9144000" cy="0"/>
          </a:xfrm>
          <a:prstGeom prst="rect">
            <a:avLst/>
          </a:prstGeom>
          <a:noFill/>
          <a:ln w="9525">
            <a:noFill/>
            <a:miter lim="800000"/>
            <a:headEnd/>
            <a:tailEnd/>
          </a:ln>
        </p:spPr>
        <p:txBody>
          <a:bodyPr wrap="none" anchor="ctr">
            <a:spAutoFit/>
          </a:bodyPr>
          <a:lstStyle/>
          <a:p>
            <a:pPr algn="ctr" eaLnBrk="0" hangingPunct="0"/>
            <a:r>
              <a:rPr lang="ru-RU" sz="200" b="1">
                <a:solidFill>
                  <a:srgbClr val="C00000"/>
                </a:solidFill>
                <a:latin typeface="Mistral" pitchFamily="66" charset="0"/>
                <a:cs typeface="Times New Roman" pitchFamily="18" charset="0"/>
              </a:rPr>
              <a:t> </a:t>
            </a:r>
            <a:endParaRPr lang="ru-RU"/>
          </a:p>
        </p:txBody>
      </p:sp>
      <p:sp>
        <p:nvSpPr>
          <p:cNvPr id="30745" name="Rectangle 32"/>
          <p:cNvSpPr>
            <a:spLocks noChangeArrowheads="1"/>
          </p:cNvSpPr>
          <p:nvPr/>
        </p:nvSpPr>
        <p:spPr bwMode="auto">
          <a:xfrm>
            <a:off x="0" y="9544050"/>
            <a:ext cx="9144000" cy="0"/>
          </a:xfrm>
          <a:prstGeom prst="rect">
            <a:avLst/>
          </a:prstGeom>
          <a:noFill/>
          <a:ln w="9525">
            <a:noFill/>
            <a:miter lim="800000"/>
            <a:headEnd/>
            <a:tailEnd/>
          </a:ln>
        </p:spPr>
        <p:txBody>
          <a:bodyPr wrap="none" anchor="ctr">
            <a:spAutoFit/>
          </a:bodyPr>
          <a:lstStyle/>
          <a:p>
            <a:pPr algn="ctr" eaLnBrk="0" hangingPunct="0"/>
            <a:r>
              <a:rPr lang="ru-RU" sz="200" b="1">
                <a:solidFill>
                  <a:srgbClr val="C00000"/>
                </a:solidFill>
                <a:latin typeface="Mistral" pitchFamily="66" charset="0"/>
                <a:cs typeface="Times New Roman" pitchFamily="18" charset="0"/>
              </a:rPr>
              <a:t> </a:t>
            </a:r>
            <a:endParaRPr lang="ru-RU"/>
          </a:p>
        </p:txBody>
      </p:sp>
      <p:sp>
        <p:nvSpPr>
          <p:cNvPr id="30746" name="Rectangle 33"/>
          <p:cNvSpPr>
            <a:spLocks noChangeArrowheads="1"/>
          </p:cNvSpPr>
          <p:nvPr/>
        </p:nvSpPr>
        <p:spPr bwMode="auto">
          <a:xfrm>
            <a:off x="0" y="11001375"/>
            <a:ext cx="9144000" cy="0"/>
          </a:xfrm>
          <a:prstGeom prst="rect">
            <a:avLst/>
          </a:prstGeom>
          <a:noFill/>
          <a:ln w="9525">
            <a:noFill/>
            <a:miter lim="800000"/>
            <a:headEnd/>
            <a:tailEnd/>
          </a:ln>
        </p:spPr>
        <p:txBody>
          <a:bodyPr wrap="none" anchor="ctr">
            <a:spAutoFit/>
          </a:bodyPr>
          <a:lstStyle/>
          <a:p>
            <a:pPr algn="ctr" eaLnBrk="0" hangingPunct="0"/>
            <a:r>
              <a:rPr lang="ru-RU" sz="200" b="1">
                <a:solidFill>
                  <a:srgbClr val="C00000"/>
                </a:solidFill>
                <a:latin typeface="Mistral" pitchFamily="66" charset="0"/>
                <a:cs typeface="Times New Roman" pitchFamily="18" charset="0"/>
              </a:rPr>
              <a:t>  </a:t>
            </a:r>
            <a:endParaRPr lang="ru-RU"/>
          </a:p>
        </p:txBody>
      </p:sp>
      <p:sp>
        <p:nvSpPr>
          <p:cNvPr id="30747" name="Rectangle 34"/>
          <p:cNvSpPr>
            <a:spLocks noChangeArrowheads="1"/>
          </p:cNvSpPr>
          <p:nvPr/>
        </p:nvSpPr>
        <p:spPr bwMode="auto">
          <a:xfrm>
            <a:off x="0" y="12458700"/>
            <a:ext cx="9144000" cy="0"/>
          </a:xfrm>
          <a:prstGeom prst="rect">
            <a:avLst/>
          </a:prstGeom>
          <a:noFill/>
          <a:ln w="9525">
            <a:noFill/>
            <a:miter lim="800000"/>
            <a:headEnd/>
            <a:tailEnd/>
          </a:ln>
        </p:spPr>
        <p:txBody>
          <a:bodyPr wrap="none" anchor="ctr">
            <a:spAutoFit/>
          </a:bodyPr>
          <a:lstStyle/>
          <a:p>
            <a:pPr algn="ctr" eaLnBrk="0" hangingPunct="0"/>
            <a:r>
              <a:rPr lang="ru-RU" sz="200" b="1">
                <a:solidFill>
                  <a:srgbClr val="C00000"/>
                </a:solidFill>
                <a:latin typeface="Mistral" pitchFamily="66" charset="0"/>
                <a:cs typeface="Times New Roman" pitchFamily="18" charset="0"/>
              </a:rPr>
              <a:t>  </a:t>
            </a:r>
            <a:endParaRPr lang="ru-RU"/>
          </a:p>
        </p:txBody>
      </p:sp>
      <p:sp>
        <p:nvSpPr>
          <p:cNvPr id="30748" name="Rectangle 35"/>
          <p:cNvSpPr>
            <a:spLocks noChangeArrowheads="1"/>
          </p:cNvSpPr>
          <p:nvPr/>
        </p:nvSpPr>
        <p:spPr bwMode="auto">
          <a:xfrm>
            <a:off x="0" y="13916025"/>
            <a:ext cx="9144000" cy="457200"/>
          </a:xfrm>
          <a:prstGeom prst="rect">
            <a:avLst/>
          </a:prstGeom>
          <a:noFill/>
          <a:ln w="9525">
            <a:noFill/>
            <a:miter lim="800000"/>
            <a:headEnd/>
            <a:tailEnd/>
          </a:ln>
        </p:spPr>
        <p:txBody>
          <a:bodyPr wrap="none" anchor="ctr">
            <a:spAutoFit/>
          </a:bodyPr>
          <a:lstStyle/>
          <a:p>
            <a:pPr eaLnBrk="0" hangingPunct="0"/>
            <a:endParaRPr lang="ru-RU"/>
          </a:p>
        </p:txBody>
      </p:sp>
    </p:spTree>
    <p:custDataLst>
      <p:tags r:id="rId1"/>
    </p:custDataLst>
  </p:cSld>
  <p:clrMapOvr>
    <a:masterClrMapping/>
  </p:clrMapOvr>
  <p:transition advTm="2000">
    <p:push dir="r"/>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2000" fill="hold"/>
                                        <p:tgtEl>
                                          <p:spTgt spid="13314"/>
                                        </p:tgtEl>
                                        <p:attrNameLst>
                                          <p:attrName>ppt_w</p:attrName>
                                        </p:attrNameLst>
                                      </p:cBhvr>
                                      <p:tavLst>
                                        <p:tav tm="0">
                                          <p:val>
                                            <p:strVal val="#ppt_w"/>
                                          </p:val>
                                        </p:tav>
                                        <p:tav tm="100000">
                                          <p:val>
                                            <p:strVal val="#ppt_w"/>
                                          </p:val>
                                        </p:tav>
                                      </p:tavLst>
                                    </p:anim>
                                    <p:anim calcmode="lin" valueType="num">
                                      <p:cBhvr>
                                        <p:cTn id="8" dur="2000" fill="hold"/>
                                        <p:tgtEl>
                                          <p:spTgt spid="1331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3314"/>
                                        </p:tgtEl>
                                        <p:attrNameLst>
                                          <p:attrName>ppt_x</p:attrName>
                                        </p:attrNameLst>
                                      </p:cBhvr>
                                      <p:tavLst>
                                        <p:tav tm="0">
                                          <p:val>
                                            <p:strVal val="#ppt_x-.4"/>
                                          </p:val>
                                        </p:tav>
                                        <p:tav tm="100000">
                                          <p:val>
                                            <p:strVal val="#ppt_x"/>
                                          </p:val>
                                        </p:tav>
                                      </p:tavLst>
                                    </p:anim>
                                    <p:anim calcmode="lin" valueType="num">
                                      <p:cBhvr>
                                        <p:cTn id="10" dur="2000" fill="hold"/>
                                        <p:tgtEl>
                                          <p:spTgt spid="1331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par>
                          <p:cTn id="11" fill="hold">
                            <p:stCondLst>
                              <p:cond delay="2000"/>
                            </p:stCondLst>
                            <p:childTnLst>
                              <p:par>
                                <p:cTn id="12" presetID="40" presetClass="entr" presetSubtype="0" fill="hold" grpId="0" nodeType="afterEffect">
                                  <p:stCondLst>
                                    <p:cond delay="500"/>
                                  </p:stCondLst>
                                  <p:iterate type="lt">
                                    <p:tmPct val="10000"/>
                                  </p:iterate>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fade">
                                      <p:cBhvr>
                                        <p:cTn id="14" dur="500">
                                          <p:stCondLst>
                                            <p:cond delay="0"/>
                                          </p:stCondLst>
                                        </p:cTn>
                                        <p:tgtEl>
                                          <p:spTgt spid="13315">
                                            <p:txEl>
                                              <p:pRg st="0" end="0"/>
                                            </p:txEl>
                                          </p:spTgt>
                                        </p:tgtEl>
                                      </p:cBhvr>
                                    </p:animEffect>
                                    <p:anim calcmode="lin" valueType="num">
                                      <p:cBhvr>
                                        <p:cTn id="15" dur="500" fill="hold">
                                          <p:stCondLst>
                                            <p:cond delay="0"/>
                                          </p:stCondLst>
                                        </p:cTn>
                                        <p:tgtEl>
                                          <p:spTgt spid="13315">
                                            <p:txEl>
                                              <p:pRg st="0" end="0"/>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13315">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4350"/>
                            </p:stCondLst>
                            <p:childTnLst>
                              <p:par>
                                <p:cTn id="18" presetID="3" presetClass="entr" presetSubtype="10" fill="hold" nodeType="afterEffect">
                                  <p:stCondLst>
                                    <p:cond delay="500"/>
                                  </p:stCondLst>
                                  <p:childTnLst>
                                    <p:set>
                                      <p:cBhvr>
                                        <p:cTn id="19" dur="1" fill="hold">
                                          <p:stCondLst>
                                            <p:cond delay="0"/>
                                          </p:stCondLst>
                                        </p:cTn>
                                        <p:tgtEl>
                                          <p:spTgt spid="30729"/>
                                        </p:tgtEl>
                                        <p:attrNameLst>
                                          <p:attrName>style.visibility</p:attrName>
                                        </p:attrNameLst>
                                      </p:cBhvr>
                                      <p:to>
                                        <p:strVal val="visible"/>
                                      </p:to>
                                    </p:set>
                                    <p:animEffect transition="in" filter="blinds(horizontal)">
                                      <p:cBhvr>
                                        <p:cTn id="20" dur="500"/>
                                        <p:tgtEl>
                                          <p:spTgt spid="30729"/>
                                        </p:tgtEl>
                                      </p:cBhvr>
                                    </p:animEffect>
                                  </p:childTnLst>
                                </p:cTn>
                              </p:par>
                            </p:childTnLst>
                          </p:cTn>
                        </p:par>
                        <p:par>
                          <p:cTn id="21" fill="hold">
                            <p:stCondLst>
                              <p:cond delay="5350"/>
                            </p:stCondLst>
                            <p:childTnLst>
                              <p:par>
                                <p:cTn id="22" presetID="3" presetClass="entr" presetSubtype="10" fill="hold" nodeType="afterEffect">
                                  <p:stCondLst>
                                    <p:cond delay="1500"/>
                                  </p:stCondLst>
                                  <p:childTnLst>
                                    <p:set>
                                      <p:cBhvr>
                                        <p:cTn id="23" dur="1" fill="hold">
                                          <p:stCondLst>
                                            <p:cond delay="0"/>
                                          </p:stCondLst>
                                        </p:cTn>
                                        <p:tgtEl>
                                          <p:spTgt spid="30730"/>
                                        </p:tgtEl>
                                        <p:attrNameLst>
                                          <p:attrName>style.visibility</p:attrName>
                                        </p:attrNameLst>
                                      </p:cBhvr>
                                      <p:to>
                                        <p:strVal val="visible"/>
                                      </p:to>
                                    </p:set>
                                    <p:animEffect transition="in" filter="blinds(horizontal)">
                                      <p:cBhvr>
                                        <p:cTn id="24" dur="500"/>
                                        <p:tgtEl>
                                          <p:spTgt spid="30730"/>
                                        </p:tgtEl>
                                      </p:cBhvr>
                                    </p:animEffect>
                                  </p:childTnLst>
                                </p:cTn>
                              </p:par>
                            </p:childTnLst>
                          </p:cTn>
                        </p:par>
                        <p:par>
                          <p:cTn id="25" fill="hold">
                            <p:stCondLst>
                              <p:cond delay="7350"/>
                            </p:stCondLst>
                            <p:childTnLst>
                              <p:par>
                                <p:cTn id="26" presetID="3" presetClass="entr" presetSubtype="10" fill="hold" nodeType="afterEffect">
                                  <p:stCondLst>
                                    <p:cond delay="1500"/>
                                  </p:stCondLst>
                                  <p:childTnLst>
                                    <p:set>
                                      <p:cBhvr>
                                        <p:cTn id="27" dur="1" fill="hold">
                                          <p:stCondLst>
                                            <p:cond delay="0"/>
                                          </p:stCondLst>
                                        </p:cTn>
                                        <p:tgtEl>
                                          <p:spTgt spid="30731"/>
                                        </p:tgtEl>
                                        <p:attrNameLst>
                                          <p:attrName>style.visibility</p:attrName>
                                        </p:attrNameLst>
                                      </p:cBhvr>
                                      <p:to>
                                        <p:strVal val="visible"/>
                                      </p:to>
                                    </p:set>
                                    <p:animEffect transition="in" filter="blinds(horizontal)">
                                      <p:cBhvr>
                                        <p:cTn id="28" dur="500"/>
                                        <p:tgtEl>
                                          <p:spTgt spid="30731"/>
                                        </p:tgtEl>
                                      </p:cBhvr>
                                    </p:animEffect>
                                  </p:childTnLst>
                                </p:cTn>
                              </p:par>
                            </p:childTnLst>
                          </p:cTn>
                        </p:par>
                        <p:par>
                          <p:cTn id="29" fill="hold">
                            <p:stCondLst>
                              <p:cond delay="9350"/>
                            </p:stCondLst>
                            <p:childTnLst>
                              <p:par>
                                <p:cTn id="30" presetID="3" presetClass="entr" presetSubtype="10" fill="hold" nodeType="afterEffect">
                                  <p:stCondLst>
                                    <p:cond delay="1500"/>
                                  </p:stCondLst>
                                  <p:childTnLst>
                                    <p:set>
                                      <p:cBhvr>
                                        <p:cTn id="31" dur="1" fill="hold">
                                          <p:stCondLst>
                                            <p:cond delay="0"/>
                                          </p:stCondLst>
                                        </p:cTn>
                                        <p:tgtEl>
                                          <p:spTgt spid="30732"/>
                                        </p:tgtEl>
                                        <p:attrNameLst>
                                          <p:attrName>style.visibility</p:attrName>
                                        </p:attrNameLst>
                                      </p:cBhvr>
                                      <p:to>
                                        <p:strVal val="visible"/>
                                      </p:to>
                                    </p:set>
                                    <p:animEffect transition="in" filter="blinds(horizontal)">
                                      <p:cBhvr>
                                        <p:cTn id="32" dur="500"/>
                                        <p:tgtEl>
                                          <p:spTgt spid="30732"/>
                                        </p:tgtEl>
                                      </p:cBhvr>
                                    </p:animEffect>
                                  </p:childTnLst>
                                </p:cTn>
                              </p:par>
                            </p:childTnLst>
                          </p:cTn>
                        </p:par>
                        <p:par>
                          <p:cTn id="33" fill="hold">
                            <p:stCondLst>
                              <p:cond delay="11350"/>
                            </p:stCondLst>
                            <p:childTnLst>
                              <p:par>
                                <p:cTn id="34" presetID="3" presetClass="entr" presetSubtype="10" fill="hold" nodeType="afterEffect">
                                  <p:stCondLst>
                                    <p:cond delay="1500"/>
                                  </p:stCondLst>
                                  <p:childTnLst>
                                    <p:set>
                                      <p:cBhvr>
                                        <p:cTn id="35" dur="1" fill="hold">
                                          <p:stCondLst>
                                            <p:cond delay="0"/>
                                          </p:stCondLst>
                                        </p:cTn>
                                        <p:tgtEl>
                                          <p:spTgt spid="30733"/>
                                        </p:tgtEl>
                                        <p:attrNameLst>
                                          <p:attrName>style.visibility</p:attrName>
                                        </p:attrNameLst>
                                      </p:cBhvr>
                                      <p:to>
                                        <p:strVal val="visible"/>
                                      </p:to>
                                    </p:set>
                                    <p:animEffect transition="in" filter="blinds(horizontal)">
                                      <p:cBhvr>
                                        <p:cTn id="36" dur="500"/>
                                        <p:tgtEl>
                                          <p:spTgt spid="30733"/>
                                        </p:tgtEl>
                                      </p:cBhvr>
                                    </p:animEffect>
                                  </p:childTnLst>
                                </p:cTn>
                              </p:par>
                            </p:childTnLst>
                          </p:cTn>
                        </p:par>
                        <p:par>
                          <p:cTn id="37" fill="hold">
                            <p:stCondLst>
                              <p:cond delay="13350"/>
                            </p:stCondLst>
                            <p:childTnLst>
                              <p:par>
                                <p:cTn id="38" presetID="3" presetClass="entr" presetSubtype="10" fill="hold" nodeType="afterEffect">
                                  <p:stCondLst>
                                    <p:cond delay="1500"/>
                                  </p:stCondLst>
                                  <p:childTnLst>
                                    <p:set>
                                      <p:cBhvr>
                                        <p:cTn id="39" dur="1" fill="hold">
                                          <p:stCondLst>
                                            <p:cond delay="0"/>
                                          </p:stCondLst>
                                        </p:cTn>
                                        <p:tgtEl>
                                          <p:spTgt spid="30734"/>
                                        </p:tgtEl>
                                        <p:attrNameLst>
                                          <p:attrName>style.visibility</p:attrName>
                                        </p:attrNameLst>
                                      </p:cBhvr>
                                      <p:to>
                                        <p:strVal val="visible"/>
                                      </p:to>
                                    </p:set>
                                    <p:animEffect transition="in" filter="blinds(horizontal)">
                                      <p:cBhvr>
                                        <p:cTn id="40" dur="500"/>
                                        <p:tgtEl>
                                          <p:spTgt spid="30734"/>
                                        </p:tgtEl>
                                      </p:cBhvr>
                                    </p:animEffect>
                                  </p:childTnLst>
                                </p:cTn>
                              </p:par>
                            </p:childTnLst>
                          </p:cTn>
                        </p:par>
                        <p:par>
                          <p:cTn id="41" fill="hold">
                            <p:stCondLst>
                              <p:cond delay="15350"/>
                            </p:stCondLst>
                            <p:childTnLst>
                              <p:par>
                                <p:cTn id="42" presetID="3" presetClass="entr" presetSubtype="10" fill="hold" nodeType="afterEffect">
                                  <p:stCondLst>
                                    <p:cond delay="1500"/>
                                  </p:stCondLst>
                                  <p:childTnLst>
                                    <p:set>
                                      <p:cBhvr>
                                        <p:cTn id="43" dur="1" fill="hold">
                                          <p:stCondLst>
                                            <p:cond delay="0"/>
                                          </p:stCondLst>
                                        </p:cTn>
                                        <p:tgtEl>
                                          <p:spTgt spid="30737"/>
                                        </p:tgtEl>
                                        <p:attrNameLst>
                                          <p:attrName>style.visibility</p:attrName>
                                        </p:attrNameLst>
                                      </p:cBhvr>
                                      <p:to>
                                        <p:strVal val="visible"/>
                                      </p:to>
                                    </p:set>
                                    <p:animEffect transition="in" filter="blinds(horizontal)">
                                      <p:cBhvr>
                                        <p:cTn id="44" dur="500"/>
                                        <p:tgtEl>
                                          <p:spTgt spid="30737"/>
                                        </p:tgtEl>
                                      </p:cBhvr>
                                    </p:animEffect>
                                  </p:childTnLst>
                                </p:cTn>
                              </p:par>
                            </p:childTnLst>
                          </p:cTn>
                        </p:par>
                        <p:par>
                          <p:cTn id="45" fill="hold">
                            <p:stCondLst>
                              <p:cond delay="17350"/>
                            </p:stCondLst>
                            <p:childTnLst>
                              <p:par>
                                <p:cTn id="46" presetID="3" presetClass="entr" presetSubtype="10" fill="hold" nodeType="afterEffect">
                                  <p:stCondLst>
                                    <p:cond delay="1500"/>
                                  </p:stCondLst>
                                  <p:childTnLst>
                                    <p:set>
                                      <p:cBhvr>
                                        <p:cTn id="47" dur="1" fill="hold">
                                          <p:stCondLst>
                                            <p:cond delay="0"/>
                                          </p:stCondLst>
                                        </p:cTn>
                                        <p:tgtEl>
                                          <p:spTgt spid="30735"/>
                                        </p:tgtEl>
                                        <p:attrNameLst>
                                          <p:attrName>style.visibility</p:attrName>
                                        </p:attrNameLst>
                                      </p:cBhvr>
                                      <p:to>
                                        <p:strVal val="visible"/>
                                      </p:to>
                                    </p:set>
                                    <p:animEffect transition="in" filter="blinds(horizontal)">
                                      <p:cBhvr>
                                        <p:cTn id="48" dur="500"/>
                                        <p:tgtEl>
                                          <p:spTgt spid="30735"/>
                                        </p:tgtEl>
                                      </p:cBhvr>
                                    </p:animEffect>
                                  </p:childTnLst>
                                </p:cTn>
                              </p:par>
                            </p:childTnLst>
                          </p:cTn>
                        </p:par>
                        <p:par>
                          <p:cTn id="49" fill="hold">
                            <p:stCondLst>
                              <p:cond delay="19350"/>
                            </p:stCondLst>
                            <p:childTnLst>
                              <p:par>
                                <p:cTn id="50" presetID="3" presetClass="entr" presetSubtype="10" fill="hold" nodeType="afterEffect">
                                  <p:stCondLst>
                                    <p:cond delay="1500"/>
                                  </p:stCondLst>
                                  <p:childTnLst>
                                    <p:set>
                                      <p:cBhvr>
                                        <p:cTn id="51" dur="1" fill="hold">
                                          <p:stCondLst>
                                            <p:cond delay="0"/>
                                          </p:stCondLst>
                                        </p:cTn>
                                        <p:tgtEl>
                                          <p:spTgt spid="30736"/>
                                        </p:tgtEl>
                                        <p:attrNameLst>
                                          <p:attrName>style.visibility</p:attrName>
                                        </p:attrNameLst>
                                      </p:cBhvr>
                                      <p:to>
                                        <p:strVal val="visible"/>
                                      </p:to>
                                    </p:set>
                                    <p:animEffect transition="in" filter="blinds(horizontal)">
                                      <p:cBhvr>
                                        <p:cTn id="52" dur="500"/>
                                        <p:tgtEl>
                                          <p:spTgt spid="30736"/>
                                        </p:tgtEl>
                                      </p:cBhvr>
                                    </p:animEffect>
                                  </p:childTnLst>
                                </p:cTn>
                              </p:par>
                            </p:childTnLst>
                          </p:cTn>
                        </p:par>
                        <p:par>
                          <p:cTn id="53" fill="hold">
                            <p:stCondLst>
                              <p:cond delay="21350"/>
                            </p:stCondLst>
                            <p:childTnLst>
                              <p:par>
                                <p:cTn id="54" presetID="35" presetClass="entr" presetSubtype="0" fill="hold" nodeType="afterEffect">
                                  <p:stCondLst>
                                    <p:cond delay="500"/>
                                  </p:stCondLst>
                                  <p:childTnLst>
                                    <p:set>
                                      <p:cBhvr>
                                        <p:cTn id="55" dur="1" fill="hold">
                                          <p:stCondLst>
                                            <p:cond delay="0"/>
                                          </p:stCondLst>
                                        </p:cTn>
                                        <p:tgtEl>
                                          <p:spTgt spid="30738"/>
                                        </p:tgtEl>
                                        <p:attrNameLst>
                                          <p:attrName>style.visibility</p:attrName>
                                        </p:attrNameLst>
                                      </p:cBhvr>
                                      <p:to>
                                        <p:strVal val="visible"/>
                                      </p:to>
                                    </p:set>
                                    <p:animEffect transition="in" filter="fade">
                                      <p:cBhvr>
                                        <p:cTn id="56" dur="2000"/>
                                        <p:tgtEl>
                                          <p:spTgt spid="30738"/>
                                        </p:tgtEl>
                                      </p:cBhvr>
                                    </p:animEffect>
                                    <p:anim calcmode="lin" valueType="num">
                                      <p:cBhvr>
                                        <p:cTn id="57" dur="2000" fill="hold"/>
                                        <p:tgtEl>
                                          <p:spTgt spid="30738"/>
                                        </p:tgtEl>
                                        <p:attrNameLst>
                                          <p:attrName>style.rotation</p:attrName>
                                        </p:attrNameLst>
                                      </p:cBhvr>
                                      <p:tavLst>
                                        <p:tav tm="0">
                                          <p:val>
                                            <p:fltVal val="720"/>
                                          </p:val>
                                        </p:tav>
                                        <p:tav tm="100000">
                                          <p:val>
                                            <p:fltVal val="0"/>
                                          </p:val>
                                        </p:tav>
                                      </p:tavLst>
                                    </p:anim>
                                    <p:anim calcmode="lin" valueType="num">
                                      <p:cBhvr>
                                        <p:cTn id="58" dur="2000" fill="hold"/>
                                        <p:tgtEl>
                                          <p:spTgt spid="30738"/>
                                        </p:tgtEl>
                                        <p:attrNameLst>
                                          <p:attrName>ppt_h</p:attrName>
                                        </p:attrNameLst>
                                      </p:cBhvr>
                                      <p:tavLst>
                                        <p:tav tm="0">
                                          <p:val>
                                            <p:fltVal val="0"/>
                                          </p:val>
                                        </p:tav>
                                        <p:tav tm="100000">
                                          <p:val>
                                            <p:strVal val="#ppt_h"/>
                                          </p:val>
                                        </p:tav>
                                      </p:tavLst>
                                    </p:anim>
                                    <p:anim calcmode="lin" valueType="num">
                                      <p:cBhvr>
                                        <p:cTn id="59" dur="2000" fill="hold"/>
                                        <p:tgtEl>
                                          <p:spTgt spid="3073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28625" y="500063"/>
            <a:ext cx="8229600" cy="2936875"/>
          </a:xfrm>
        </p:spPr>
        <p:txBody>
          <a:bodyPr/>
          <a:lstStyle/>
          <a:p>
            <a:pPr eaLnBrk="1" hangingPunct="1">
              <a:defRPr/>
            </a:pPr>
            <a:r>
              <a:rPr lang="ru-RU" sz="4000" b="1" dirty="0" smtClean="0">
                <a:latin typeface="Monotype Corsiva" pitchFamily="66" charset="0"/>
              </a:rPr>
              <a:t>Результаты первого голосования</a:t>
            </a:r>
            <a:br>
              <a:rPr lang="ru-RU" sz="4000" b="1" dirty="0" smtClean="0">
                <a:latin typeface="Monotype Corsiva" pitchFamily="66" charset="0"/>
              </a:rPr>
            </a:br>
            <a:r>
              <a:rPr lang="ru-RU" sz="4000" dirty="0" smtClean="0">
                <a:latin typeface="Monotype Corsiva" pitchFamily="66" charset="0"/>
              </a:rPr>
              <a:t>(смотрите на чаши весов)</a:t>
            </a:r>
            <a:br>
              <a:rPr lang="ru-RU" sz="4000" dirty="0" smtClean="0">
                <a:latin typeface="Monotype Corsiva" pitchFamily="66" charset="0"/>
              </a:rPr>
            </a:br>
            <a:endParaRPr lang="ru-RU" sz="4000" dirty="0"/>
          </a:p>
        </p:txBody>
      </p:sp>
    </p:spTree>
    <p:custDataLst>
      <p:tags r:id="rId1"/>
    </p:custDataLst>
  </p:cSld>
  <p:clrMapOvr>
    <a:masterClrMapping/>
  </p:clrMapOvr>
  <p:transition advTm="2000">
    <p:wedge/>
    <p:sndAc>
      <p:stSnd>
        <p:snd r:embed="rId3" name="drumroll.wav"/>
      </p:stSnd>
    </p:sndAc>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1|1.9"/>
</p:tagLst>
</file>

<file path=ppt/tags/tag10.xml><?xml version="1.0" encoding="utf-8"?>
<p:tagLst xmlns:a="http://schemas.openxmlformats.org/drawingml/2006/main" xmlns:r="http://schemas.openxmlformats.org/officeDocument/2006/relationships" xmlns:p="http://schemas.openxmlformats.org/presentationml/2006/main">
  <p:tag name="TIMING" val="|0|0.5|0.5|0.3|0.5"/>
</p:tagLst>
</file>

<file path=ppt/tags/tag11.xml><?xml version="1.0" encoding="utf-8"?>
<p:tagLst xmlns:a="http://schemas.openxmlformats.org/drawingml/2006/main" xmlns:r="http://schemas.openxmlformats.org/officeDocument/2006/relationships" xmlns:p="http://schemas.openxmlformats.org/presentationml/2006/main">
  <p:tag name="TIMING" val="|0|0.5|0.5|0.3|0.5"/>
</p:tagLst>
</file>

<file path=ppt/tags/tag12.xml><?xml version="1.0" encoding="utf-8"?>
<p:tagLst xmlns:a="http://schemas.openxmlformats.org/drawingml/2006/main" xmlns:r="http://schemas.openxmlformats.org/officeDocument/2006/relationships" xmlns:p="http://schemas.openxmlformats.org/presentationml/2006/main">
  <p:tag name="TIMING" val="|0|0.5|0.5|0.3|0.5"/>
</p:tagLst>
</file>

<file path=ppt/tags/tag13.xml><?xml version="1.0" encoding="utf-8"?>
<p:tagLst xmlns:a="http://schemas.openxmlformats.org/drawingml/2006/main" xmlns:r="http://schemas.openxmlformats.org/officeDocument/2006/relationships" xmlns:p="http://schemas.openxmlformats.org/presentationml/2006/main">
  <p:tag name="TIMING" val="|0|0.5|0.5|0.3|0.5"/>
</p:tagLst>
</file>

<file path=ppt/tags/tag2.xml><?xml version="1.0" encoding="utf-8"?>
<p:tagLst xmlns:a="http://schemas.openxmlformats.org/drawingml/2006/main" xmlns:r="http://schemas.openxmlformats.org/officeDocument/2006/relationships" xmlns:p="http://schemas.openxmlformats.org/presentationml/2006/main">
  <p:tag name="TIMING" val="|8.3"/>
</p:tagLst>
</file>

<file path=ppt/tags/tag3.xml><?xml version="1.0" encoding="utf-8"?>
<p:tagLst xmlns:a="http://schemas.openxmlformats.org/drawingml/2006/main" xmlns:r="http://schemas.openxmlformats.org/officeDocument/2006/relationships" xmlns:p="http://schemas.openxmlformats.org/presentationml/2006/main">
  <p:tag name="TIMING" val="|0.3|0.8|1.2|1.1|1.6|1.5|1.3|1.3|1.2"/>
</p:tagLst>
</file>

<file path=ppt/tags/tag4.xml><?xml version="1.0" encoding="utf-8"?>
<p:tagLst xmlns:a="http://schemas.openxmlformats.org/drawingml/2006/main" xmlns:r="http://schemas.openxmlformats.org/officeDocument/2006/relationships" xmlns:p="http://schemas.openxmlformats.org/presentationml/2006/main">
  <p:tag name="TIMING" val="|1.4|1.1|1.1|1.2|0.9|1.6"/>
</p:tagLst>
</file>

<file path=ppt/tags/tag5.xml><?xml version="1.0" encoding="utf-8"?>
<p:tagLst xmlns:a="http://schemas.openxmlformats.org/drawingml/2006/main" xmlns:r="http://schemas.openxmlformats.org/officeDocument/2006/relationships" xmlns:p="http://schemas.openxmlformats.org/presentationml/2006/main">
  <p:tag name="TIMING" val="|0|1.1|2.2|2.1"/>
</p:tagLst>
</file>

<file path=ppt/tags/tag6.xml><?xml version="1.0" encoding="utf-8"?>
<p:tagLst xmlns:a="http://schemas.openxmlformats.org/drawingml/2006/main" xmlns:r="http://schemas.openxmlformats.org/officeDocument/2006/relationships" xmlns:p="http://schemas.openxmlformats.org/presentationml/2006/main">
  <p:tag name="TIMING" val="|0.5"/>
</p:tagLst>
</file>

<file path=ppt/tags/tag7.xml><?xml version="1.0" encoding="utf-8"?>
<p:tagLst xmlns:a="http://schemas.openxmlformats.org/drawingml/2006/main" xmlns:r="http://schemas.openxmlformats.org/officeDocument/2006/relationships" xmlns:p="http://schemas.openxmlformats.org/presentationml/2006/main">
  <p:tag name="TIMING" val="|9.4"/>
</p:tagLst>
</file>

<file path=ppt/tags/tag8.xml><?xml version="1.0" encoding="utf-8"?>
<p:tagLst xmlns:a="http://schemas.openxmlformats.org/drawingml/2006/main" xmlns:r="http://schemas.openxmlformats.org/officeDocument/2006/relationships" xmlns:p="http://schemas.openxmlformats.org/presentationml/2006/main">
  <p:tag name="TIMING" val="|1.2|1.8"/>
</p:tagLst>
</file>

<file path=ppt/tags/tag9.xml><?xml version="1.0" encoding="utf-8"?>
<p:tagLst xmlns:a="http://schemas.openxmlformats.org/drawingml/2006/main" xmlns:r="http://schemas.openxmlformats.org/officeDocument/2006/relationships" xmlns:p="http://schemas.openxmlformats.org/presentationml/2006/main">
  <p:tag name="TIMING" val="|0|0.5|0.5|0.3|0.5"/>
</p:tagLst>
</file>

<file path=ppt/theme/theme1.xml><?xml version="1.0" encoding="utf-8"?>
<a:theme xmlns:a="http://schemas.openxmlformats.org/drawingml/2006/main" name="Облака">
  <a:themeElements>
    <a:clrScheme name="Облака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Облака">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блака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Облака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Облака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Облака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Облака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Облака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Облака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Облака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Облака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Салют">
  <a:themeElements>
    <a:clrScheme name="Салют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Салют">
      <a:majorFont>
        <a:latin typeface="Arial Black"/>
        <a:ea typeface=""/>
        <a:cs typeface=""/>
      </a:majorFont>
      <a:minorFont>
        <a:latin typeface="Arial Blac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алют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Салют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Салют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Салют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Салют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Салют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Занавес">
  <a:themeElements>
    <a:clrScheme name="Занавес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Занавес">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Занавес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Занавес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Занавес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Занавес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Занавес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Занавес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Занавес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Занавес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Занавес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Контрастный">
  <a:themeElements>
    <a:clrScheme name="Контрастный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Контрастный">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онтрастный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Контрастный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Контрастный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Контрастный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Контрастный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Контрастный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Контрастный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Круги">
  <a:themeElements>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Круг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руги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Круги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Круги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Круги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Круги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Круги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Круги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Круги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Вершина горы">
  <a:themeElements>
    <a:clrScheme name="Вершина горы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Вершина гор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Вершина горы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Вершина горы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Вершина горы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Вершина горы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Вершина горы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Вершина горы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Вершина горы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План">
  <a:themeElements>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План">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лан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План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План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План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План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План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План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План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Трава">
  <a:themeElements>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Трава">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рава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Трава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Трава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Трава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Трава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Трава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Трава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Равновесие">
  <a:themeElements>
    <a:clrScheme name="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Равновесие">
      <a:majorFont>
        <a:latin typeface="Arial"/>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Равновесие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Равновесие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Равновесие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Равновесие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Равновесие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Равновесие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Равновесие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Равновесие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Соревнование">
  <a:themeElements>
    <a:clrScheme name="Соревнование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Соревнование">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оревнование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Соревнование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Соревнование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Соревнование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Соревнование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Соревнование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Соревнование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Соревнование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Орбита">
  <a:themeElements>
    <a:clrScheme name="Орбита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Орбита">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рбита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Орбита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Орбита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Орбита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рбита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Орбита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Орбита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Орбита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Орбита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525</TotalTime>
  <Words>1864</Words>
  <Application>Microsoft Office PowerPoint</Application>
  <PresentationFormat>Экран (4:3)</PresentationFormat>
  <Paragraphs>154</Paragraphs>
  <Slides>24</Slides>
  <Notes>0</Notes>
  <HiddenSlides>0</HiddenSlides>
  <MMClips>0</MMClips>
  <ScaleCrop>false</ScaleCrop>
  <HeadingPairs>
    <vt:vector size="4" baseType="variant">
      <vt:variant>
        <vt:lpstr>Тема</vt:lpstr>
      </vt:variant>
      <vt:variant>
        <vt:i4>11</vt:i4>
      </vt:variant>
      <vt:variant>
        <vt:lpstr>Заголовки слайдов</vt:lpstr>
      </vt:variant>
      <vt:variant>
        <vt:i4>24</vt:i4>
      </vt:variant>
    </vt:vector>
  </HeadingPairs>
  <TitlesOfParts>
    <vt:vector size="35" baseType="lpstr">
      <vt:lpstr>Облака</vt:lpstr>
      <vt:lpstr>Контрастный</vt:lpstr>
      <vt:lpstr>Круги</vt:lpstr>
      <vt:lpstr>Вершина горы</vt:lpstr>
      <vt:lpstr>План</vt:lpstr>
      <vt:lpstr>Трава</vt:lpstr>
      <vt:lpstr>Равновесие</vt:lpstr>
      <vt:lpstr>Соревнование</vt:lpstr>
      <vt:lpstr>Орбита</vt:lpstr>
      <vt:lpstr>Салют</vt:lpstr>
      <vt:lpstr>Занавес</vt:lpstr>
      <vt:lpstr>Презентация PowerPoint</vt:lpstr>
      <vt:lpstr>АБЗОЖ   (агитбригада здорового образа жизни)   Сбор № 3</vt:lpstr>
      <vt:lpstr>Тема нашего сбора</vt:lpstr>
      <vt:lpstr>Голосование № 1</vt:lpstr>
      <vt:lpstr>Знакомство</vt:lpstr>
      <vt:lpstr> Цели нашей работы</vt:lpstr>
      <vt:lpstr>План проведения сборов  на 2008-2009 учебный год</vt:lpstr>
      <vt:lpstr>Мы за работой… </vt:lpstr>
      <vt:lpstr>Результаты первого голосования (смотрите на чаши весов) </vt:lpstr>
      <vt:lpstr>Презентация PowerPoint</vt:lpstr>
      <vt:lpstr>Презентация PowerPoint</vt:lpstr>
      <vt:lpstr>Презентация PowerPoint</vt:lpstr>
      <vt:lpstr>Презентация PowerPoint</vt:lpstr>
      <vt:lpstr>Презентация PowerPoint</vt:lpstr>
      <vt:lpstr>А.С. Пушкин </vt:lpstr>
      <vt:lpstr>Презентация PowerPoint</vt:lpstr>
      <vt:lpstr>Презентация PowerPoint</vt:lpstr>
      <vt:lpstr>Презентация PowerPoint</vt:lpstr>
      <vt:lpstr>Презентация PowerPoint</vt:lpstr>
      <vt:lpstr>Презентация PowerPoint</vt:lpstr>
      <vt:lpstr>Голосование № 2</vt:lpstr>
      <vt:lpstr>Презентация PowerPoint</vt:lpstr>
      <vt:lpstr>ИТОГИ </vt:lpstr>
      <vt:lpstr>До свидания!!! Будьте всегда милы и привлекательны!</vt:lpstr>
    </vt:vector>
  </TitlesOfParts>
  <Company>Шеломовская школа</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АБЗОЖ  (агитбригады здорового образа жизни) Сбор № 1</dc:title>
  <dc:creator>Мамеева-Шварцман И.М.</dc:creator>
  <cp:lastModifiedBy>Admin</cp:lastModifiedBy>
  <cp:revision>57</cp:revision>
  <dcterms:created xsi:type="dcterms:W3CDTF">2008-11-07T08:10:22Z</dcterms:created>
  <dcterms:modified xsi:type="dcterms:W3CDTF">2013-03-13T19:16:43Z</dcterms:modified>
</cp:coreProperties>
</file>