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52;&#1086;&#1103;%20&#1088;&#1072;&#1073;&#1086;&#1090;&#1072;\&#1050;&#1083;&#1072;&#1089;&#1089;&#1085;&#1086;&#1077;%20&#1088;&#1091;&#1082;&#1086;&#1074;&#1086;&#1076;&#1089;&#1090;&#1074;&#1086;\&#1056;&#1072;&#1073;&#1086;&#1090;&#1072;%20&#1040;&#1041;&#1047;&#1054;&#1046;\&#1085;&#1072;&#1096;&#1080;%20&#1088;&#1086;&#1083;&#1080;&#1082;&#1080;\&#1052;&#1086;&#1083;&#1086;&#1076;&#1105;&#1078;&#1100;(&#1089;&#1087;&#1086;&#1088;&#1090;)%20&#1087;&#1088;&#1086;&#1090;&#1080;&#1074;%20&#1085;&#1072;&#1088;&#1082;&#1086;&#1090;&#1080;&#1082;&#1086;&#1074;-5&#1082;&#1083;%2012.11.2010.wmv" TargetMode="External"/><Relationship Id="rId1" Type="http://schemas.openxmlformats.org/officeDocument/2006/relationships/video" Target="file:///D:\&#1052;&#1086;&#1103;%20&#1088;&#1072;&#1073;&#1086;&#1090;&#1072;\&#1050;&#1083;&#1072;&#1089;&#1089;&#1085;&#1086;&#1077;%20&#1088;&#1091;&#1082;&#1086;&#1074;&#1086;&#1076;&#1089;&#1090;&#1074;&#1086;\&#1056;&#1072;&#1073;&#1086;&#1090;&#1072;%20&#1040;&#1041;&#1047;&#1054;&#1046;\&#1085;&#1072;&#1096;&#1080;%20&#1088;&#1086;&#1083;&#1080;&#1082;&#1080;\&#1042;&#1080;&#1076;&#1077;&#1086;&#1088;&#1086;&#1083;&#1080;&#1082;%20&#1052;&#1080;&#1092;&#1099;%20&#1080;%20&#1087;&#1088;&#1072;&#1074;&#1076;&#1072;%20&#1086;&#1073;%20&#1072;&#1083;&#1082;&#1086;&#1075;&#1086;&#1083;&#1077;(8&#1082;&#1083;%202008-09).wm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100" b="1" dirty="0" smtClean="0">
                        <a:solidFill>
                          <a:srgbClr val="FF0000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100" b="1" dirty="0" smtClean="0">
                          <a:solidFill>
                            <a:srgbClr val="FF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АБЗОЖ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100" b="1" dirty="0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__________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100" b="1" dirty="0">
                          <a:solidFill>
                            <a:srgbClr val="FF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3400" dirty="0">
                          <a:solidFill>
                            <a:srgbClr val="0000FF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гит</a:t>
                      </a:r>
                      <a:r>
                        <a:rPr lang="ru-RU" sz="5100" dirty="0">
                          <a:solidFill>
                            <a:srgbClr val="FF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3400" dirty="0">
                          <a:solidFill>
                            <a:srgbClr val="0000FF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ригада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400" dirty="0">
                          <a:solidFill>
                            <a:srgbClr val="00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5100" b="1" dirty="0">
                          <a:solidFill>
                            <a:srgbClr val="FF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3400" dirty="0">
                          <a:solidFill>
                            <a:srgbClr val="0000FF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дорового</a:t>
                      </a:r>
                      <a:r>
                        <a:rPr lang="ru-RU" sz="5100" dirty="0">
                          <a:solidFill>
                            <a:srgbClr val="00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5100" b="1" dirty="0">
                          <a:solidFill>
                            <a:srgbClr val="FF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3400" dirty="0">
                          <a:solidFill>
                            <a:srgbClr val="0000FF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браза</a:t>
                      </a:r>
                      <a:r>
                        <a:rPr lang="ru-RU" sz="3400" dirty="0">
                          <a:solidFill>
                            <a:srgbClr val="00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5100" b="1" dirty="0">
                          <a:solidFill>
                            <a:srgbClr val="FF0000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3400" dirty="0">
                          <a:solidFill>
                            <a:srgbClr val="0000FF"/>
                          </a:solidFill>
                          <a:latin typeface="Mistral"/>
                          <a:ea typeface="Times New Roman"/>
                          <a:cs typeface="Times New Roman"/>
                        </a:rPr>
                        <a:t>изни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486" marR="48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857232"/>
          <a:ext cx="7215238" cy="1261872"/>
        </p:xfrm>
        <a:graphic>
          <a:graphicData uri="http://schemas.openxmlformats.org/drawingml/2006/table">
            <a:tbl>
              <a:tblPr/>
              <a:tblGrid>
                <a:gridCol w="2020266"/>
                <a:gridCol w="5194972"/>
              </a:tblGrid>
              <a:tr h="398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Молодёжь против наркотиков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Здоровье тела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доровье духа (этикет)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07" marR="58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АБЗОЖ на 2010-2011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(передача опыта 5 классу)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DSC0238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357430"/>
            <a:ext cx="3000396" cy="4143404"/>
          </a:xfrm>
          <a:prstGeom prst="roundRect">
            <a:avLst/>
          </a:prstGeom>
        </p:spPr>
      </p:pic>
      <p:pic>
        <p:nvPicPr>
          <p:cNvPr id="8" name="Рисунок 7" descr="DSC025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28992" y="2357430"/>
            <a:ext cx="2484707" cy="4500570"/>
          </a:xfrm>
          <a:prstGeom prst="roundRect">
            <a:avLst/>
          </a:prstGeom>
        </p:spPr>
      </p:pic>
      <p:pic>
        <p:nvPicPr>
          <p:cNvPr id="9" name="Рисунок 8" descr="DSC0309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43636" y="2214554"/>
            <a:ext cx="2787061" cy="378621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8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500042"/>
            <a:ext cx="1977122" cy="1677331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0"/>
            <a:ext cx="3766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Текущая работа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031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214554"/>
            <a:ext cx="1571635" cy="1615303"/>
          </a:xfrm>
          <a:prstGeom prst="roundRect">
            <a:avLst/>
          </a:prstGeom>
        </p:spPr>
      </p:pic>
      <p:pic>
        <p:nvPicPr>
          <p:cNvPr id="7" name="Рисунок 6" descr="DSC0315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034" y="571480"/>
            <a:ext cx="2257483" cy="1681209"/>
          </a:xfrm>
          <a:prstGeom prst="roundRect">
            <a:avLst/>
          </a:prstGeom>
        </p:spPr>
      </p:pic>
      <p:pic>
        <p:nvPicPr>
          <p:cNvPr id="8" name="Рисунок 7" descr="DSC0191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86314" y="500042"/>
            <a:ext cx="2000264" cy="1538815"/>
          </a:xfrm>
          <a:prstGeom prst="roundRect">
            <a:avLst/>
          </a:prstGeom>
        </p:spPr>
      </p:pic>
      <p:pic>
        <p:nvPicPr>
          <p:cNvPr id="9" name="Рисунок 8" descr="DSC0251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786578" y="500042"/>
            <a:ext cx="1902848" cy="1589722"/>
          </a:xfrm>
          <a:prstGeom prst="roundRect">
            <a:avLst/>
          </a:prstGeom>
        </p:spPr>
      </p:pic>
      <p:pic>
        <p:nvPicPr>
          <p:cNvPr id="10" name="Рисунок 9" descr="DSC0255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225380" y="2071678"/>
            <a:ext cx="1918620" cy="1428760"/>
          </a:xfrm>
          <a:prstGeom prst="roundRect">
            <a:avLst/>
          </a:prstGeom>
        </p:spPr>
      </p:pic>
      <p:pic>
        <p:nvPicPr>
          <p:cNvPr id="11" name="Рисунок 10" descr="DSC03160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857356" y="2500306"/>
            <a:ext cx="2598550" cy="1500198"/>
          </a:xfrm>
          <a:prstGeom prst="roundRect">
            <a:avLst/>
          </a:prstGeom>
        </p:spPr>
      </p:pic>
      <p:pic>
        <p:nvPicPr>
          <p:cNvPr id="12" name="Рисунок 11" descr="DSC0316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4643438" y="2285992"/>
            <a:ext cx="2205143" cy="1714512"/>
          </a:xfrm>
          <a:prstGeom prst="roundRect">
            <a:avLst/>
          </a:prstGeom>
        </p:spPr>
      </p:pic>
      <p:pic>
        <p:nvPicPr>
          <p:cNvPr id="13" name="Рисунок 12" descr="DSC03170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0" y="4000504"/>
            <a:ext cx="3131142" cy="2015113"/>
          </a:xfrm>
          <a:prstGeom prst="roundRect">
            <a:avLst/>
          </a:prstGeom>
        </p:spPr>
      </p:pic>
      <p:pic>
        <p:nvPicPr>
          <p:cNvPr id="14" name="Рисунок 13" descr="DSC03177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3143240" y="4714860"/>
            <a:ext cx="2963174" cy="2143140"/>
          </a:xfrm>
          <a:prstGeom prst="roundRect">
            <a:avLst/>
          </a:prstGeom>
        </p:spPr>
      </p:pic>
      <p:pic>
        <p:nvPicPr>
          <p:cNvPr id="16" name="Рисунок 15" descr="DSC03178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6063454" y="4000505"/>
            <a:ext cx="3080546" cy="185738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1438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/>
                <a:solidFill>
                  <a:schemeClr val="accent3"/>
                </a:solidFill>
              </a:rPr>
              <a:t>Наши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видеоролики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8755667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Мифы и правда об алкоголе (2008 год)</a:t>
            </a: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Молодёжь(спорт) против наркотиков (2010 год)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Видеоролик Мифы и правда об алкоголе(8кл 2008-09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786182" y="2643182"/>
            <a:ext cx="1142986" cy="857240"/>
          </a:xfrm>
          <a:prstGeom prst="rect">
            <a:avLst/>
          </a:prstGeom>
        </p:spPr>
      </p:pic>
      <p:pic>
        <p:nvPicPr>
          <p:cNvPr id="7" name="Молодёжь(спорт) против наркотиков-5кл 12.11.2010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3857619" y="4857760"/>
            <a:ext cx="1166821" cy="87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4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14290"/>
            <a:ext cx="8286808" cy="5432256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Цели нашей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Воспитание устойчивого негативного отношения людей к неправильному образу жизни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у населения сознательного и ответственного отношения к вопросам личной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Расширение представлений о последствиях вредных привычек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Воспитание культуры внешнего облика современного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286808" cy="592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1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00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/>
              </a:rPr>
              <a:t>8</a:t>
            </a:r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-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00</a:t>
            </a:r>
            <a:r>
              <a:rPr lang="ru-RU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</a:rPr>
              <a:t>9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учебный год</a:t>
            </a:r>
            <a:endParaRPr lang="ru-RU" sz="3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00042"/>
          <a:ext cx="7572428" cy="2439583"/>
        </p:xfrm>
        <a:graphic>
          <a:graphicData uri="http://schemas.openxmlformats.org/drawingml/2006/table">
            <a:tbl>
              <a:tblPr/>
              <a:tblGrid>
                <a:gridCol w="1992299"/>
                <a:gridCol w="5580129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omic Sans MS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omic Sans MS"/>
                          <a:ea typeface="Times New Roman"/>
                          <a:cs typeface="Times New Roman"/>
                        </a:rPr>
                        <a:t>Тема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Monotype Corsiva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Mistral"/>
                          <a:ea typeface="Times New Roman"/>
                          <a:cs typeface="Times New Roman"/>
                        </a:rPr>
                        <a:t>«Безвредных сигарет не бывает»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Monotype Corsiva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Mistral"/>
                          <a:ea typeface="Times New Roman"/>
                          <a:cs typeface="Times New Roman"/>
                        </a:rPr>
                        <a:t>«Мифы и правда об алкоголе»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Monotype Corsiva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latin typeface="Mistral"/>
                          <a:ea typeface="Times New Roman"/>
                          <a:cs typeface="Times New Roman"/>
                        </a:rPr>
                        <a:t>«Только для девушек»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70" marR="49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929718" cy="46166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План проведения сборов на 2008-2009 учебный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DSC0099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4127979"/>
            <a:ext cx="4895210" cy="2730021"/>
          </a:xfrm>
          <a:prstGeom prst="roundRect">
            <a:avLst/>
          </a:prstGeom>
        </p:spPr>
      </p:pic>
      <p:pic>
        <p:nvPicPr>
          <p:cNvPr id="7" name="Рисунок 6" descr="DSC033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2749491"/>
            <a:ext cx="4299568" cy="4108509"/>
          </a:xfrm>
          <a:prstGeom prst="roundRect">
            <a:avLst/>
          </a:prstGeom>
        </p:spPr>
      </p:pic>
      <p:pic>
        <p:nvPicPr>
          <p:cNvPr id="8" name="Рисунок 7" descr="DSC0443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82616" y="2786058"/>
            <a:ext cx="2661384" cy="35719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0"/>
            <a:ext cx="3766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Текущая работа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SC01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71480"/>
            <a:ext cx="2000232" cy="1500174"/>
          </a:xfrm>
          <a:prstGeom prst="rect">
            <a:avLst/>
          </a:prstGeom>
        </p:spPr>
      </p:pic>
      <p:pic>
        <p:nvPicPr>
          <p:cNvPr id="7" name="Рисунок 6" descr="DSC01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62738" y="571480"/>
            <a:ext cx="2287567" cy="1500198"/>
          </a:xfrm>
          <a:prstGeom prst="rect">
            <a:avLst/>
          </a:prstGeom>
        </p:spPr>
      </p:pic>
      <p:pic>
        <p:nvPicPr>
          <p:cNvPr id="8" name="Рисунок 7" descr="DSC0102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14810" y="714356"/>
            <a:ext cx="2500330" cy="1293274"/>
          </a:xfrm>
          <a:prstGeom prst="rect">
            <a:avLst/>
          </a:prstGeom>
        </p:spPr>
      </p:pic>
      <p:pic>
        <p:nvPicPr>
          <p:cNvPr id="9" name="Рисунок 8" descr="DSC0102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09817" y="642918"/>
            <a:ext cx="2434183" cy="1428760"/>
          </a:xfrm>
          <a:prstGeom prst="rect">
            <a:avLst/>
          </a:prstGeom>
        </p:spPr>
      </p:pic>
      <p:pic>
        <p:nvPicPr>
          <p:cNvPr id="10" name="Рисунок 9" descr="DSC0099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2428868"/>
            <a:ext cx="2786050" cy="1680189"/>
          </a:xfrm>
          <a:prstGeom prst="rect">
            <a:avLst/>
          </a:prstGeom>
        </p:spPr>
      </p:pic>
      <p:pic>
        <p:nvPicPr>
          <p:cNvPr id="11" name="Рисунок 10" descr="DSC0349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714612" y="2428868"/>
            <a:ext cx="1928826" cy="1666887"/>
          </a:xfrm>
          <a:prstGeom prst="rect">
            <a:avLst/>
          </a:prstGeom>
        </p:spPr>
      </p:pic>
      <p:pic>
        <p:nvPicPr>
          <p:cNvPr id="13" name="Рисунок 12" descr="DSC03489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643438" y="2500306"/>
            <a:ext cx="2460146" cy="1357322"/>
          </a:xfrm>
          <a:prstGeom prst="rect">
            <a:avLst/>
          </a:prstGeom>
        </p:spPr>
      </p:pic>
      <p:pic>
        <p:nvPicPr>
          <p:cNvPr id="14" name="Рисунок 13" descr="DSC03493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000892" y="2143116"/>
            <a:ext cx="2143108" cy="1955656"/>
          </a:xfrm>
          <a:prstGeom prst="rect">
            <a:avLst/>
          </a:prstGeom>
        </p:spPr>
      </p:pic>
      <p:pic>
        <p:nvPicPr>
          <p:cNvPr id="15" name="Рисунок 14" descr="DSC03356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0" y="4786322"/>
            <a:ext cx="1571604" cy="1285884"/>
          </a:xfrm>
          <a:prstGeom prst="rect">
            <a:avLst/>
          </a:prstGeom>
        </p:spPr>
      </p:pic>
      <p:pic>
        <p:nvPicPr>
          <p:cNvPr id="16" name="Рисунок 15" descr="DSC04435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1571604" y="4500570"/>
            <a:ext cx="1910977" cy="1643074"/>
          </a:xfrm>
          <a:prstGeom prst="rect">
            <a:avLst/>
          </a:prstGeom>
        </p:spPr>
      </p:pic>
      <p:pic>
        <p:nvPicPr>
          <p:cNvPr id="17" name="Рисунок 16" descr="DSC04472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500430" y="4572008"/>
            <a:ext cx="2071702" cy="1571636"/>
          </a:xfrm>
          <a:prstGeom prst="rect">
            <a:avLst/>
          </a:prstGeom>
        </p:spPr>
      </p:pic>
      <p:pic>
        <p:nvPicPr>
          <p:cNvPr id="19" name="Рисунок 18" descr="DSC04470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5572132" y="4429132"/>
            <a:ext cx="1640941" cy="1928826"/>
          </a:xfrm>
          <a:prstGeom prst="rect">
            <a:avLst/>
          </a:prstGeom>
        </p:spPr>
      </p:pic>
      <p:pic>
        <p:nvPicPr>
          <p:cNvPr id="20" name="Рисунок 19" descr="DSC04463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7215174" y="4786322"/>
            <a:ext cx="192882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286808" cy="592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1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00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/>
              </a:rPr>
              <a:t>9</a:t>
            </a:r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-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</a:t>
            </a:r>
            <a:r>
              <a:rPr lang="ru-RU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</a:rPr>
              <a:t>1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учебный год</a:t>
            </a:r>
            <a:endParaRPr lang="ru-RU" sz="3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428604"/>
          <a:ext cx="5429288" cy="1051560"/>
        </p:xfrm>
        <a:graphic>
          <a:graphicData uri="http://schemas.openxmlformats.org/drawingml/2006/table">
            <a:tbl>
              <a:tblPr/>
              <a:tblGrid>
                <a:gridCol w="1281181"/>
                <a:gridCol w="4148107"/>
              </a:tblGrid>
              <a:tr h="32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Виды наркотической зависимости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Аборты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Болезни цивилизации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252" marR="58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0"/>
            <a:ext cx="86290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АБЗОЖ на 2009-2010 учебный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DSC030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00042"/>
            <a:ext cx="2285984" cy="2736254"/>
          </a:xfrm>
          <a:prstGeom prst="roundRect">
            <a:avLst/>
          </a:prstGeom>
        </p:spPr>
      </p:pic>
      <p:pic>
        <p:nvPicPr>
          <p:cNvPr id="7" name="Рисунок 6" descr="DSC031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00364" y="1428736"/>
            <a:ext cx="2714644" cy="2003302"/>
          </a:xfrm>
          <a:prstGeom prst="roundRect">
            <a:avLst/>
          </a:prstGeom>
        </p:spPr>
      </p:pic>
      <p:pic>
        <p:nvPicPr>
          <p:cNvPr id="8" name="Рисунок 7" descr="DSC0309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86578" y="0"/>
            <a:ext cx="2190765" cy="3286148"/>
          </a:xfrm>
          <a:prstGeom prst="roundRect">
            <a:avLst/>
          </a:prstGeom>
        </p:spPr>
      </p:pic>
      <p:pic>
        <p:nvPicPr>
          <p:cNvPr id="10" name="Рисунок 9" descr="DSC0318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1" y="2928934"/>
            <a:ext cx="3068733" cy="1857364"/>
          </a:xfrm>
          <a:prstGeom prst="roundRect">
            <a:avLst/>
          </a:prstGeom>
        </p:spPr>
      </p:pic>
      <p:pic>
        <p:nvPicPr>
          <p:cNvPr id="11" name="Рисунок 10" descr="DSC0318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695416" y="2500306"/>
            <a:ext cx="3448584" cy="2928934"/>
          </a:xfrm>
          <a:prstGeom prst="roundRect">
            <a:avLst/>
          </a:prstGeom>
        </p:spPr>
      </p:pic>
      <p:pic>
        <p:nvPicPr>
          <p:cNvPr id="12" name="Рисунок 11" descr="DSC0318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428728" y="4071942"/>
            <a:ext cx="4559674" cy="278605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286808" cy="592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1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</a:t>
            </a:r>
            <a:r>
              <a:rPr lang="ru-RU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</a:rPr>
              <a:t>1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</a:t>
            </a:r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-</a:t>
            </a:r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2</a:t>
            </a:r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0</a:t>
            </a:r>
            <a:r>
              <a:rPr lang="ru-RU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</a:rPr>
              <a:t>11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/>
              </a:rPr>
              <a:t>учебный год</a:t>
            </a:r>
            <a:endParaRPr lang="ru-RU" sz="36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151</Words>
  <PresentationFormat>Экран (4:3)</PresentationFormat>
  <Paragraphs>58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Ириска</cp:lastModifiedBy>
  <cp:revision>17</cp:revision>
  <dcterms:modified xsi:type="dcterms:W3CDTF">2012-02-08T14:50:49Z</dcterms:modified>
</cp:coreProperties>
</file>