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8" r:id="rId9"/>
    <p:sldId id="266" r:id="rId10"/>
    <p:sldId id="264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harizma-chel.ru/trainings/author/item/3-chairs" TargetMode="External"/><Relationship Id="rId7" Type="http://schemas.openxmlformats.org/officeDocument/2006/relationships/hyperlink" Target="http://www.disney.ru/about/biography.jsp" TargetMode="External"/><Relationship Id="rId2" Type="http://schemas.openxmlformats.org/officeDocument/2006/relationships/hyperlink" Target="https://sites.google.com/site/celovekvmiretvorcestva/meiody-aktivizacii-myslenia/metodika-uolta-disnea-metod-treh-stulev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C4%E8%F1%ED%E5%E9,_%D3%EE%EB%F2" TargetMode="External"/><Relationship Id="rId5" Type="http://schemas.openxmlformats.org/officeDocument/2006/relationships/hyperlink" Target="http://kreamozg.ru/metodyi-velikih-kreativshhikov/kreativnaya-strategiya-uolta-disneya/" TargetMode="External"/><Relationship Id="rId4" Type="http://schemas.openxmlformats.org/officeDocument/2006/relationships/hyperlink" Target="http://www.mazm.ru/article/read/Strategija_metoda_trjoh_myslitelnyh_stulev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04665"/>
            <a:ext cx="8496944" cy="1656183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СТРАТЕГИЯ МЕТОДА ТРЕХ МЫСЛИТЕЛЬНЫХ СТУЛЬЕВ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5847860"/>
            <a:ext cx="3600400" cy="893508"/>
          </a:xfrm>
          <a:solidFill>
            <a:schemeClr val="accent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/>
          <a:p>
            <a:pPr algn="l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Ткаченко О. Н. учитель истории и обществознания МКОУ СОШ № 251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 Фокино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132856"/>
            <a:ext cx="3888432" cy="29163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847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3024336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344249"/>
            <a:ext cx="194421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83" y="4365104"/>
            <a:ext cx="1758491" cy="1758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472" y="4327084"/>
            <a:ext cx="1631640" cy="1631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671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08720"/>
            <a:ext cx="8424936" cy="48965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Список литературы:</a:t>
            </a:r>
          </a:p>
          <a:p>
            <a:pPr marL="342900" indent="-342900" algn="just"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sites.google.com/site/celovekvmiretvorcestva/meiody-aktivizacii-myslenia/metodika-uolta-disnea-metod-treh-stulev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harizma-chel.ru/trainings/author/item/3-chairs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www.mazm.ru/article/read/Strategija_metoda_trjoh_myslitelnyh_stulev.html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http://kreamozg.ru/metodyi-velikih-kreativshhikov/kreativnaya-strategiya-uolta-disneya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/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https://ru.wikipedia.org/wiki/%C4%E8%F1%ED%E5%E9,_%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D3%EE%EB%F2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http://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www.disney.ru/about/biography.jsp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http://www.peoples.ru/undertake/cinema/disney/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18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 ТРЕХ МЫСЛИТЕЛЬНЫХ СТУЛЬЕВ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556793"/>
            <a:ext cx="2950672" cy="42484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131840" y="1556792"/>
            <a:ext cx="5904656" cy="530120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Разработан - Уолтом Диснеем (5.12.1901- 15.12.1966 гг.).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Американский художник-мультипликатор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кинорежиссёр, актёр, сценарист и продюсер, основатель компании «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Walt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Disney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Productions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которая к настоящему времени превратилась в мультимедийную империю «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Walt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Disney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Company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создателем первых в истории кинематографа звукового и музыкального мультфильмов. 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Снял 111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фильмов и был продюсером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576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кинофильмов. 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Творческий успех Уолта Диснея сопровождался успехом коммерческим — в 53 года он стал миллионером, а первый «Диснейленд» сделал миллиардерами его наследников.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Секрет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преуспевания Уолта Диснея кроется в особенностях его мышления и оригинальном подходе к решению сложных задач, который он выработал еще в те времена, когда был молод и беден, но переполнен идеями.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983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1481328"/>
            <a:ext cx="4248472" cy="5188032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Залогом успеха в решении сложных творческих задач является не только умение генерировать новые идеи, но и осмысливать, анализировать их.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Уолта Диснея основывается на так называемом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трехтактном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мышлении.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Это мышление включает в себя три взгляда на проблему, которые являются одновременно и тремя этапами ее решения.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Уолт Дисней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того, что бы что-то разработать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представлял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себя в разных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ролях. Вначале он переходил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разные помещения, потом помещение сузилось до размера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стула, затем  представлял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себя как бы сидящим на том или ином стуле.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40960" cy="115212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ТРЕХ МЫСЛИТЕЛЬНЫХ СТУЛЬЕВ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40968"/>
            <a:ext cx="1753250" cy="25505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1822253" y="2996953"/>
            <a:ext cx="504056" cy="4946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1573303" y="4149080"/>
            <a:ext cx="648072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570225" y="5445224"/>
            <a:ext cx="50405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1822253" y="1556793"/>
            <a:ext cx="1857676" cy="14401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СТУЛ МЕЧТАТЕЛЯ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979712" y="3244261"/>
            <a:ext cx="1736221" cy="15528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СТУЛ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РЕАЛИСТА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31757" y="5013177"/>
            <a:ext cx="1584176" cy="151216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СТУЛ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КРИТИКА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авая фигурная скобка 14"/>
          <p:cNvSpPr/>
          <p:nvPr/>
        </p:nvSpPr>
        <p:spPr>
          <a:xfrm>
            <a:off x="3715933" y="3717032"/>
            <a:ext cx="352011" cy="237626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073301" y="1628800"/>
            <a:ext cx="360040" cy="489654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идея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75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147248" cy="504056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pPr algn="just"/>
            <a:r>
              <a:rPr lang="ru-RU" sz="3100" u="sng" dirty="0" smtClean="0">
                <a:latin typeface="Times New Roman" pitchFamily="18" charset="0"/>
                <a:cs typeface="Times New Roman" pitchFamily="18" charset="0"/>
              </a:rPr>
              <a:t>Суть: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заключается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в том, что нужно последовательно исходить из различных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позиций, т.е. входя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в роль мечтателя, сидеть на одном стуле, в одной обстановке, переходя на роль реалиста, перейти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можно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в другое помещение, в другую обстановку и так далее. </a:t>
            </a: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Для усложнения  или с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наработкой навыка уже можно будет оставаться на одном стуле, но представлять себя в разных ролях. </a:t>
            </a: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лучшей  организации процесса и установления связи между позициями можно ввести роль Наблюдателя, который будет беспристрастно следить за процессом со стороны, записывать идеи Мечтателя, оценку их Критиком и конкретные способы их реализации, предложенные Реалистом.</a:t>
            </a: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100" u="sng" dirty="0" smtClean="0">
                <a:latin typeface="Times New Roman" pitchFamily="18" charset="0"/>
                <a:cs typeface="Times New Roman" pitchFamily="18" charset="0"/>
              </a:rPr>
              <a:t>Особенность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метода состоит в том, что заканчивать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работу над проектом надо по возможности, будучи реалистом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3100" u="sng" dirty="0">
                <a:latin typeface="Times New Roman" pitchFamily="18" charset="0"/>
                <a:cs typeface="Times New Roman" pitchFamily="18" charset="0"/>
              </a:rPr>
              <a:t>Преимущество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данной методики в том, что она создает обстановку, в которой один человек может выступать с трех различных позиций, анализируя, оценивая, критикуя собственные мысли и идеи.</a:t>
            </a: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100" u="sng" dirty="0">
                <a:latin typeface="Times New Roman" pitchFamily="18" charset="0"/>
                <a:cs typeface="Times New Roman" pitchFamily="18" charset="0"/>
              </a:rPr>
              <a:t>Цель применения данного метода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: воспитание общественно-активной  творческой личности, способной приумножить общественную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культуру,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сделать вклад в построение  правового демократического общества.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45624" cy="11430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 ТРЕХ МЫСЛИТЕЛЬНЫХ СТУЛЬЕВ</a:t>
            </a:r>
          </a:p>
        </p:txBody>
      </p:sp>
    </p:spTree>
    <p:extLst>
      <p:ext uri="{BB962C8B-B14F-4D97-AF65-F5344CB8AC3E}">
        <p14:creationId xmlns:p14="http://schemas.microsoft.com/office/powerpoint/2010/main" val="116477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1484784"/>
            <a:ext cx="4978896" cy="4896544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pPr marL="624078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Мечтатель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должен придумать самые фантастические вещи,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сегодняшний день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малореальные. </a:t>
            </a:r>
          </a:p>
          <a:p>
            <a:pPr marL="624078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Он может переворачивать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всё с ног на голову, говорить абсурдные вещи и сочетать на первый взгляд не сочетаемое.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624078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Можно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всё, но не нужно думать о своей проблеме в серьёз.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624078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индивидуальной  и групповой работы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лучше свои идеи и представления записывать на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бумагу или  </a:t>
            </a:r>
          </a:p>
          <a:p>
            <a:pPr marL="109728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диктофон, планшет.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СТУЛ  МЕЧТАТЕЛЯ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63" y="2204864"/>
            <a:ext cx="2753760" cy="2880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244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81328"/>
            <a:ext cx="4968552" cy="4827992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Цель:  приземлить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сумасшедшие идеи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мечтателя</a:t>
            </a:r>
          </a:p>
          <a:p>
            <a:pPr marL="109728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Попытаться найти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новые рациональные решения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этого желательно выбрать короткий и целесообразный путь.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Особенность: человек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сидящий на стуле реалиста должен быть прагматичным.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СТУЛ РЕАЛИСТА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348880"/>
            <a:ext cx="2016224" cy="25088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706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896" y="1628800"/>
            <a:ext cx="5328592" cy="3816424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подвергать все ранее высказанные идеи беспощадной критике.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Задавать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себе разного рода вопросы.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???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есть ли вообще что-то в этих идеях?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можно ли их использовать с учётом сегодняшнего дня?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СТУЛ КРИТИКА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2016224" cy="2952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315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УОЛТ ДИСНЕЙ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82" y="2373386"/>
            <a:ext cx="1386681" cy="1450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386871"/>
            <a:ext cx="1310382" cy="1450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575" y="2276872"/>
            <a:ext cx="1224136" cy="1644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>
            <a:stCxn id="2" idx="2"/>
          </p:cNvCxnSpPr>
          <p:nvPr/>
        </p:nvCxnSpPr>
        <p:spPr>
          <a:xfrm flipH="1">
            <a:off x="1475656" y="1417638"/>
            <a:ext cx="3096344" cy="7152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2" idx="2"/>
            <a:endCxn id="7171" idx="0"/>
          </p:cNvCxnSpPr>
          <p:nvPr/>
        </p:nvCxnSpPr>
        <p:spPr>
          <a:xfrm flipH="1">
            <a:off x="4507111" y="1417638"/>
            <a:ext cx="64889" cy="9692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2" idx="2"/>
          </p:cNvCxnSpPr>
          <p:nvPr/>
        </p:nvCxnSpPr>
        <p:spPr>
          <a:xfrm>
            <a:off x="4572000" y="1417638"/>
            <a:ext cx="2520280" cy="6187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12" y="4437111"/>
            <a:ext cx="1815023" cy="232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828" y="4533589"/>
            <a:ext cx="2837914" cy="2224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33589"/>
            <a:ext cx="2448272" cy="2127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80712" y="3837843"/>
            <a:ext cx="1815023" cy="5992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Стул мечтателя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19872" y="3837843"/>
            <a:ext cx="2160240" cy="6957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Стул реалиста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57288" y="4005064"/>
            <a:ext cx="2160240" cy="5285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Стул критика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7455"/>
            <a:ext cx="1390328" cy="1517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309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Методика трёх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мыслительных стульев, так же как и методика мыслительных шляп может работать и в группе. И в том и ином случае, если работа происходит в группе, даже если и индивидуально, продолжительность игры не должна превышать порядка двух часов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Свое выступление я хочу закончить  пословицей, ясно выражающей сущность проектного метода обучения: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«Расскажи мне - и я забуду, покажи мне - и я запомню, сделай вместе со мной - и я научусь».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612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80</TotalTime>
  <Words>705</Words>
  <Application>Microsoft Office PowerPoint</Application>
  <PresentationFormat>Экран (4:3)</PresentationFormat>
  <Paragraphs>57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СТРАТЕГИЯ МЕТОДА ТРЕХ МЫСЛИТЕЛЬНЫХ СТУЛЬЕВ</vt:lpstr>
      <vt:lpstr>МЕТОД ТРЕХ МЫСЛИТЕЛЬНЫХ СТУЛЬЕВ</vt:lpstr>
      <vt:lpstr>МЕТОД ТРЕХ МЫСЛИТЕЛЬНЫХ СТУЛЬЕВ</vt:lpstr>
      <vt:lpstr>МЕТОД ТРЕХ МЫСЛИТЕЛЬНЫХ СТУЛЬЕВ</vt:lpstr>
      <vt:lpstr> СТУЛ  МЕЧТАТЕЛЯ </vt:lpstr>
      <vt:lpstr>СТУЛ РЕАЛИСТА</vt:lpstr>
      <vt:lpstr>СТУЛ КРИТИКА</vt:lpstr>
      <vt:lpstr>УОЛТ ДИСНЕЙ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СТРАТЕГИЯ МЕТОДА ТРЕХ МЫСЛИТЕЛЬНЫХ СТУЛЬЕВ</dc:title>
  <dc:creator>1</dc:creator>
  <cp:lastModifiedBy>1</cp:lastModifiedBy>
  <cp:revision>25</cp:revision>
  <dcterms:created xsi:type="dcterms:W3CDTF">2015-03-22T12:17:24Z</dcterms:created>
  <dcterms:modified xsi:type="dcterms:W3CDTF">2015-03-22T13:47:33Z</dcterms:modified>
</cp:coreProperties>
</file>