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84" r:id="rId2"/>
    <p:sldId id="283" r:id="rId3"/>
    <p:sldId id="277" r:id="rId4"/>
    <p:sldId id="260" r:id="rId5"/>
    <p:sldId id="282" r:id="rId6"/>
    <p:sldId id="280" r:id="rId7"/>
    <p:sldId id="256" r:id="rId8"/>
    <p:sldId id="257" r:id="rId9"/>
    <p:sldId id="259" r:id="rId10"/>
    <p:sldId id="261" r:id="rId11"/>
    <p:sldId id="262" r:id="rId12"/>
    <p:sldId id="265" r:id="rId13"/>
    <p:sldId id="263" r:id="rId14"/>
    <p:sldId id="266" r:id="rId15"/>
    <p:sldId id="267" r:id="rId16"/>
    <p:sldId id="268" r:id="rId17"/>
    <p:sldId id="269" r:id="rId18"/>
    <p:sldId id="270" r:id="rId19"/>
    <p:sldId id="271" r:id="rId20"/>
    <p:sldId id="276" r:id="rId21"/>
    <p:sldId id="274" r:id="rId22"/>
    <p:sldId id="275" r:id="rId23"/>
    <p:sldId id="28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49B1"/>
    <a:srgbClr val="694739"/>
    <a:srgbClr val="50E6F6"/>
    <a:srgbClr val="FF3BCC"/>
    <a:srgbClr val="FFF3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896" autoAdjust="0"/>
    <p:restoredTop sz="94658" autoAdjust="0"/>
  </p:normalViewPr>
  <p:slideViewPr>
    <p:cSldViewPr>
      <p:cViewPr>
        <p:scale>
          <a:sx n="75" d="100"/>
          <a:sy n="75" d="100"/>
        </p:scale>
        <p:origin x="-93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70209-2475-4E81-808C-A95BBA4D1C28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A391F-297C-4289-A0FD-CD4772F3B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3319-81F3-4E8F-A299-213BF9AE9BFB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2363E1-A748-4A67-8418-DC1C43938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3319-81F3-4E8F-A299-213BF9AE9BFB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63E1-A748-4A67-8418-DC1C43938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3319-81F3-4E8F-A299-213BF9AE9BFB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63E1-A748-4A67-8418-DC1C43938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3319-81F3-4E8F-A299-213BF9AE9BFB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63E1-A748-4A67-8418-DC1C43938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3319-81F3-4E8F-A299-213BF9AE9BFB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2363E1-A748-4A67-8418-DC1C43938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3319-81F3-4E8F-A299-213BF9AE9BFB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63E1-A748-4A67-8418-DC1C43938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3319-81F3-4E8F-A299-213BF9AE9BFB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63E1-A748-4A67-8418-DC1C43938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3319-81F3-4E8F-A299-213BF9AE9BFB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63E1-A748-4A67-8418-DC1C43938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3319-81F3-4E8F-A299-213BF9AE9BFB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63E1-A748-4A67-8418-DC1C43938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3319-81F3-4E8F-A299-213BF9AE9BFB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63E1-A748-4A67-8418-DC1C43938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3319-81F3-4E8F-A299-213BF9AE9BFB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2363E1-A748-4A67-8418-DC1C43938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DC3319-81F3-4E8F-A299-213BF9AE9BFB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52363E1-A748-4A67-8418-DC1C43938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Светлана\Мои документы\Мои рисунки\Мои сканированные изображения\2010-12 (дек)\сканирование0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714356"/>
            <a:ext cx="8001056" cy="54292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28596" y="3714752"/>
            <a:ext cx="8305800" cy="1143000"/>
          </a:xfrm>
        </p:spPr>
        <p:txBody>
          <a:bodyPr/>
          <a:lstStyle/>
          <a:p>
            <a:r>
              <a:rPr lang="ru-RU" sz="4800" dirty="0" smtClean="0">
                <a:solidFill>
                  <a:srgbClr val="7030A0"/>
                </a:solidFill>
              </a:rPr>
              <a:t>Урок начинается!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9600" b="1" u="sng" dirty="0" smtClean="0">
                <a:solidFill>
                  <a:srgbClr val="7030A0"/>
                </a:solidFill>
              </a:rPr>
              <a:t>Физкультура</a:t>
            </a:r>
            <a:endParaRPr lang="ru-RU" sz="9600" b="1" u="sng" dirty="0">
              <a:solidFill>
                <a:srgbClr val="7030A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4714884"/>
            <a:ext cx="1737681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FF3BCC"/>
                </a:solidFill>
              </a:rPr>
              <a:t>Урок начинается!</a:t>
            </a:r>
            <a:endParaRPr lang="ru-RU" sz="4800" dirty="0">
              <a:solidFill>
                <a:srgbClr val="FF3BCC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800" b="1" u="sng" dirty="0" smtClean="0">
                <a:solidFill>
                  <a:srgbClr val="FF3BCC"/>
                </a:solidFill>
              </a:rPr>
              <a:t>Окружающий нас мир</a:t>
            </a:r>
            <a:endParaRPr lang="ru-RU" sz="8800" b="1" u="sng" dirty="0">
              <a:solidFill>
                <a:srgbClr val="FF3BCC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4429132"/>
            <a:ext cx="2750015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Урок начинается!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9600" b="1" u="sng" dirty="0" smtClean="0">
                <a:solidFill>
                  <a:srgbClr val="C00000"/>
                </a:solidFill>
              </a:rPr>
              <a:t>История СПБ</a:t>
            </a:r>
            <a:endParaRPr lang="ru-RU" sz="9600" b="1" u="sng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4357694"/>
            <a:ext cx="311801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B050"/>
                </a:solidFill>
              </a:rPr>
              <a:t>Урок начинается!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9600" b="1" u="sng" dirty="0" smtClean="0">
                <a:solidFill>
                  <a:srgbClr val="00B050"/>
                </a:solidFill>
              </a:rPr>
              <a:t>Музыка</a:t>
            </a:r>
            <a:endParaRPr lang="ru-RU" sz="9600" b="1" u="sng" dirty="0">
              <a:solidFill>
                <a:srgbClr val="00B05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357694"/>
            <a:ext cx="321471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lu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50E6F6"/>
                </a:solidFill>
              </a:rPr>
              <a:t>Урок начинается!</a:t>
            </a:r>
            <a:endParaRPr lang="ru-RU" sz="4000" dirty="0">
              <a:solidFill>
                <a:srgbClr val="50E6F6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9600" b="1" u="sng" dirty="0" smtClean="0">
                <a:solidFill>
                  <a:srgbClr val="50E6F6"/>
                </a:solidFill>
              </a:rPr>
              <a:t>Английский язык</a:t>
            </a:r>
            <a:endParaRPr lang="ru-RU" sz="9600" b="1" u="sng" dirty="0">
              <a:solidFill>
                <a:srgbClr val="50E6F6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429132"/>
            <a:ext cx="3061592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694739"/>
                </a:solidFill>
              </a:rPr>
              <a:t>Урок начинается!</a:t>
            </a:r>
            <a:endParaRPr lang="ru-RU" sz="4000" dirty="0">
              <a:solidFill>
                <a:srgbClr val="694739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9600" b="1" u="sng" dirty="0" smtClean="0">
                <a:solidFill>
                  <a:srgbClr val="694739"/>
                </a:solidFill>
              </a:rPr>
              <a:t>Труд</a:t>
            </a:r>
            <a:endParaRPr lang="ru-RU" sz="9600" b="1" u="sng" dirty="0">
              <a:solidFill>
                <a:srgbClr val="694739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929066"/>
            <a:ext cx="257176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929066"/>
            <a:ext cx="257176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</a:rPr>
              <a:t>Урок начинается!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9600" b="1" u="sng" dirty="0" smtClean="0">
                <a:solidFill>
                  <a:srgbClr val="FFFF00"/>
                </a:solidFill>
              </a:rPr>
              <a:t>Шум и гам</a:t>
            </a:r>
            <a:endParaRPr lang="ru-RU" sz="9600" b="1" u="sng" dirty="0">
              <a:solidFill>
                <a:srgbClr val="FFFF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4286256"/>
            <a:ext cx="2965953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B0F0"/>
                </a:solidFill>
              </a:rPr>
              <a:t>Урок начинается!</a:t>
            </a:r>
            <a:endParaRPr lang="ru-RU" sz="4000" dirty="0">
              <a:solidFill>
                <a:srgbClr val="00B0F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9600" b="1" u="sng" dirty="0" smtClean="0">
                <a:solidFill>
                  <a:srgbClr val="00B0F0"/>
                </a:solidFill>
              </a:rPr>
              <a:t>Хореография</a:t>
            </a:r>
            <a:endParaRPr lang="ru-RU" sz="9600" b="1" u="sng" dirty="0">
              <a:solidFill>
                <a:srgbClr val="00B0F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214818"/>
            <a:ext cx="330541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7649B1"/>
                </a:solidFill>
              </a:rPr>
              <a:t>Урок начинается!</a:t>
            </a:r>
            <a:endParaRPr lang="ru-RU" sz="4000" dirty="0">
              <a:solidFill>
                <a:srgbClr val="7649B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9600" b="1" u="sng" dirty="0" smtClean="0">
                <a:solidFill>
                  <a:srgbClr val="7649B1"/>
                </a:solidFill>
              </a:rPr>
              <a:t>Цирковая студия</a:t>
            </a:r>
            <a:endParaRPr lang="ru-RU" sz="9600" b="1" u="sng" dirty="0">
              <a:solidFill>
                <a:srgbClr val="7649B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786190"/>
            <a:ext cx="257176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78592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8800" b="1" i="1" u="sng" dirty="0" smtClean="0">
                <a:solidFill>
                  <a:srgbClr val="FF0000"/>
                </a:solidFill>
              </a:rPr>
              <a:t>НАСТОЯЩАЯ МАГИЯ!</a:t>
            </a:r>
            <a:endParaRPr lang="ru-RU" sz="8800" b="1" i="1" u="sng" dirty="0">
              <a:solidFill>
                <a:srgbClr val="FF000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071810"/>
            <a:ext cx="3100404" cy="329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1500174"/>
            <a:ext cx="8229600" cy="14700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85720" y="642918"/>
            <a:ext cx="8358246" cy="585791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Здравствуйте дорогие дети и их родители! «Наш Вечер талантов» начнётся  через несколько минут , просим всех занять свои места и ждать начала праздника!!!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shko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57166"/>
            <a:ext cx="8052816" cy="45963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1538" y="5143512"/>
            <a:ext cx="7003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С окончанием  1 класса 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в замечательной школе № 321!!!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8229600" cy="2786082"/>
          </a:xfrm>
        </p:spPr>
        <p:txBody>
          <a:bodyPr>
            <a:normAutofit fontScale="90000"/>
          </a:bodyPr>
          <a:lstStyle/>
          <a:p>
            <a:r>
              <a:rPr lang="ru-RU" sz="5400" b="1" u="sng" dirty="0" smtClean="0">
                <a:solidFill>
                  <a:srgbClr val="002060"/>
                </a:solidFill>
              </a:rPr>
              <a:t>Подходите </a:t>
            </a:r>
            <a:br>
              <a:rPr lang="ru-RU" sz="5400" b="1" u="sng" dirty="0" smtClean="0">
                <a:solidFill>
                  <a:srgbClr val="002060"/>
                </a:solidFill>
              </a:rPr>
            </a:br>
            <a:r>
              <a:rPr lang="ru-RU" sz="5400" b="1" u="sng" dirty="0" smtClean="0">
                <a:solidFill>
                  <a:srgbClr val="002060"/>
                </a:solidFill>
              </a:rPr>
              <a:t>к </a:t>
            </a:r>
            <a:r>
              <a:rPr lang="ru-RU" sz="5400" b="1" u="sng" dirty="0" err="1" smtClean="0">
                <a:solidFill>
                  <a:srgbClr val="002060"/>
                </a:solidFill>
              </a:rPr>
              <a:t>Кодабриусу</a:t>
            </a:r>
            <a:r>
              <a:rPr lang="ru-RU" sz="5400" b="1" u="sng" dirty="0" smtClean="0">
                <a:solidFill>
                  <a:srgbClr val="002060"/>
                </a:solidFill>
              </a:rPr>
              <a:t> и </a:t>
            </a:r>
            <a:r>
              <a:rPr lang="ru-RU" sz="5400" b="1" u="sng" dirty="0" err="1" smtClean="0">
                <a:solidFill>
                  <a:srgbClr val="002060"/>
                </a:solidFill>
              </a:rPr>
              <a:t>Мелантиусу</a:t>
            </a:r>
            <a:r>
              <a:rPr lang="ru-RU" sz="5400" b="1" u="sng" dirty="0" smtClean="0">
                <a:solidFill>
                  <a:srgbClr val="002060"/>
                </a:solidFill>
              </a:rPr>
              <a:t> </a:t>
            </a:r>
            <a:br>
              <a:rPr lang="ru-RU" sz="5400" b="1" u="sng" dirty="0" smtClean="0">
                <a:solidFill>
                  <a:srgbClr val="002060"/>
                </a:solidFill>
              </a:rPr>
            </a:br>
            <a:r>
              <a:rPr lang="ru-RU" sz="5400" b="1" u="sng" dirty="0" smtClean="0">
                <a:solidFill>
                  <a:srgbClr val="002060"/>
                </a:solidFill>
              </a:rPr>
              <a:t>за </a:t>
            </a:r>
            <a:r>
              <a:rPr lang="ru-RU" sz="5400" b="1" u="sng" dirty="0" smtClean="0">
                <a:solidFill>
                  <a:srgbClr val="002060"/>
                </a:solidFill>
              </a:rPr>
              <a:t>шоколадками</a:t>
            </a:r>
            <a:r>
              <a:rPr lang="ru-RU" sz="5400" b="1" u="sng" dirty="0" smtClean="0">
                <a:solidFill>
                  <a:srgbClr val="002060"/>
                </a:solidFill>
              </a:rPr>
              <a:t>!</a:t>
            </a:r>
            <a:endParaRPr lang="ru-RU" sz="5400" b="1" u="sng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357562"/>
            <a:ext cx="488491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dir="in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14290"/>
            <a:ext cx="8229600" cy="1219200"/>
          </a:xfrm>
        </p:spPr>
        <p:txBody>
          <a:bodyPr>
            <a:noAutofit/>
          </a:bodyPr>
          <a:lstStyle/>
          <a:p>
            <a:r>
              <a:rPr lang="ru-RU" sz="9600" b="1" i="1" u="sng" dirty="0" smtClean="0">
                <a:solidFill>
                  <a:srgbClr val="FF0000"/>
                </a:solidFill>
              </a:rPr>
              <a:t>ПОКА!!!</a:t>
            </a:r>
            <a:endParaRPr lang="ru-RU" sz="9600" b="1" i="1" u="sng" dirty="0">
              <a:solidFill>
                <a:srgbClr val="FF0000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285860"/>
            <a:ext cx="6816475" cy="513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000100" y="1714488"/>
            <a:ext cx="492920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u="sng" dirty="0" smtClean="0">
                <a:solidFill>
                  <a:srgbClr val="002060"/>
                </a:solidFill>
              </a:rPr>
              <a:t>Желаем хорошо отдохнуть на каникулах! </a:t>
            </a:r>
          </a:p>
        </p:txBody>
      </p:sp>
    </p:spTree>
  </p:cSld>
  <p:clrMapOvr>
    <a:masterClrMapping/>
  </p:clrMapOvr>
  <p:transition>
    <p:newsflash/>
    <p:sndAc>
      <p:stSnd loop="1"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Светлана\Мои документы\Мои рисунки\Мои сканированные изображения\2010-12 (дек)\сканирование0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857232"/>
            <a:ext cx="7500990" cy="521497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6600" b="1" u="sng" dirty="0" smtClean="0">
                <a:solidFill>
                  <a:srgbClr val="002060"/>
                </a:solidFill>
              </a:rPr>
              <a:t>Праздник начинается!</a:t>
            </a:r>
            <a:endParaRPr lang="ru-RU" sz="6600" b="1" u="sng" dirty="0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b="1" u="sng" dirty="0" smtClean="0">
                <a:solidFill>
                  <a:srgbClr val="002060"/>
                </a:solidFill>
              </a:rPr>
              <a:t>Вечер талантов.</a:t>
            </a:r>
            <a:endParaRPr lang="ru-RU" sz="8000" b="1" u="sng" dirty="0">
              <a:solidFill>
                <a:srgbClr val="00206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7166"/>
            <a:ext cx="1214446" cy="90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285728"/>
            <a:ext cx="128761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285728"/>
            <a:ext cx="818561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86182" y="357166"/>
            <a:ext cx="9412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4" y="428604"/>
            <a:ext cx="113795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86512" y="428604"/>
            <a:ext cx="1214446" cy="80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72396" y="428604"/>
            <a:ext cx="128588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2844" y="3214686"/>
            <a:ext cx="196819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8596" y="5072074"/>
            <a:ext cx="150019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15206" y="3214686"/>
            <a:ext cx="162649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43768" y="4500570"/>
            <a:ext cx="170969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43834" y="5715016"/>
            <a:ext cx="857256" cy="95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857488" y="5214950"/>
            <a:ext cx="3357586" cy="136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5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shko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85728"/>
            <a:ext cx="8052816" cy="45963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1538" y="5143512"/>
            <a:ext cx="7003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С окончанием  1 класса 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в замечательной школе № 321!!!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214414" y="4143380"/>
            <a:ext cx="6400800" cy="1600200"/>
          </a:xfrm>
        </p:spPr>
        <p:txBody>
          <a:bodyPr>
            <a:normAutofit/>
          </a:bodyPr>
          <a:lstStyle/>
          <a:p>
            <a:r>
              <a:rPr lang="ru-RU" sz="8000" dirty="0" err="1" smtClean="0">
                <a:solidFill>
                  <a:srgbClr val="FF0000"/>
                </a:solidFill>
              </a:rPr>
              <a:t>Кодабриус</a:t>
            </a:r>
            <a:r>
              <a:rPr lang="ru-RU" sz="8000" dirty="0" smtClean="0">
                <a:solidFill>
                  <a:srgbClr val="FF0000"/>
                </a:solidFill>
              </a:rPr>
              <a:t>!!!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28596" y="0"/>
            <a:ext cx="8229600" cy="1470025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Великий маг и волшебник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57290" y="3929066"/>
            <a:ext cx="6400800" cy="1600200"/>
          </a:xfrm>
        </p:spPr>
        <p:txBody>
          <a:bodyPr>
            <a:normAutofit/>
          </a:bodyPr>
          <a:lstStyle/>
          <a:p>
            <a:r>
              <a:rPr lang="ru-RU" sz="8000" dirty="0" err="1" smtClean="0">
                <a:solidFill>
                  <a:srgbClr val="FF0000"/>
                </a:solidFill>
              </a:rPr>
              <a:t>Мелантиус</a:t>
            </a:r>
            <a:r>
              <a:rPr lang="ru-RU" sz="8000" dirty="0" smtClean="0">
                <a:solidFill>
                  <a:srgbClr val="FF0000"/>
                </a:solidFill>
              </a:rPr>
              <a:t>!!!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28596" y="0"/>
            <a:ext cx="8229600" cy="1470025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Выпускник школы волшебства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800" b="1" u="sng" dirty="0" smtClean="0">
                <a:solidFill>
                  <a:schemeClr val="accent2">
                    <a:lumMod val="75000"/>
                  </a:schemeClr>
                </a:solidFill>
              </a:rPr>
              <a:t>Урок начинается!</a:t>
            </a:r>
            <a:endParaRPr lang="ru-RU" sz="48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9600" b="1" u="sng" dirty="0" smtClean="0">
                <a:solidFill>
                  <a:schemeClr val="accent2">
                    <a:lumMod val="75000"/>
                  </a:schemeClr>
                </a:solidFill>
              </a:rPr>
              <a:t>Чтение</a:t>
            </a:r>
            <a:endParaRPr lang="ru-RU" sz="96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4500570"/>
            <a:ext cx="2286016" cy="1703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FF0000"/>
                </a:solidFill>
              </a:rPr>
              <a:t>Урок начинается!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9600" b="1" i="1" u="sng" dirty="0" smtClean="0">
                <a:solidFill>
                  <a:srgbClr val="FF0000"/>
                </a:solidFill>
              </a:rPr>
              <a:t>Письмо</a:t>
            </a:r>
            <a:endParaRPr lang="ru-RU" sz="9600" b="1" i="1" u="sng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4357694"/>
            <a:ext cx="2500330" cy="208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0070C0"/>
                </a:solidFill>
              </a:rPr>
              <a:t>Урок начинается!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9600" b="1" u="sng" dirty="0" smtClean="0">
                <a:solidFill>
                  <a:srgbClr val="0070C0"/>
                </a:solidFill>
              </a:rPr>
              <a:t>Математика</a:t>
            </a:r>
            <a:endParaRPr lang="ru-RU" sz="9600" b="1" u="sng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4214818"/>
            <a:ext cx="1746263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131</Words>
  <Application>Microsoft Office PowerPoint</Application>
  <PresentationFormat>Экран (4:3)</PresentationFormat>
  <Paragraphs>39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Справедливость</vt:lpstr>
      <vt:lpstr>Слайд 1</vt:lpstr>
      <vt:lpstr>Слайд 2</vt:lpstr>
      <vt:lpstr>Вечер талантов.</vt:lpstr>
      <vt:lpstr>Слайд 4</vt:lpstr>
      <vt:lpstr>Великий маг и волшебник</vt:lpstr>
      <vt:lpstr>Выпускник школы волшебства</vt:lpstr>
      <vt:lpstr>Чтение</vt:lpstr>
      <vt:lpstr>Письмо</vt:lpstr>
      <vt:lpstr>Математика</vt:lpstr>
      <vt:lpstr>Физкультура</vt:lpstr>
      <vt:lpstr>Окружающий нас мир</vt:lpstr>
      <vt:lpstr>История СПБ</vt:lpstr>
      <vt:lpstr>Музыка</vt:lpstr>
      <vt:lpstr>Английский язык</vt:lpstr>
      <vt:lpstr>Труд</vt:lpstr>
      <vt:lpstr>Шум и гам</vt:lpstr>
      <vt:lpstr>Хореография</vt:lpstr>
      <vt:lpstr>Цирковая студия</vt:lpstr>
      <vt:lpstr>НАСТОЯЩАЯ МАГИЯ!</vt:lpstr>
      <vt:lpstr>Слайд 20</vt:lpstr>
      <vt:lpstr>Подходите  к Кодабриусу и Мелантиусу  за шоколадками!</vt:lpstr>
      <vt:lpstr>ПОКА!!!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</dc:title>
  <dc:creator>Светлана</dc:creator>
  <cp:lastModifiedBy>БАН</cp:lastModifiedBy>
  <cp:revision>65</cp:revision>
  <dcterms:created xsi:type="dcterms:W3CDTF">2011-05-11T07:51:00Z</dcterms:created>
  <dcterms:modified xsi:type="dcterms:W3CDTF">2011-10-25T19:23:02Z</dcterms:modified>
</cp:coreProperties>
</file>