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78" r:id="rId4"/>
    <p:sldId id="279" r:id="rId5"/>
    <p:sldId id="282" r:id="rId6"/>
    <p:sldId id="280" r:id="rId7"/>
    <p:sldId id="283" r:id="rId8"/>
    <p:sldId id="285" r:id="rId9"/>
    <p:sldId id="281" r:id="rId10"/>
    <p:sldId id="284" r:id="rId11"/>
    <p:sldId id="273" r:id="rId12"/>
    <p:sldId id="276" r:id="rId13"/>
    <p:sldId id="275" r:id="rId14"/>
    <p:sldId id="286" r:id="rId15"/>
    <p:sldId id="274" r:id="rId16"/>
    <p:sldId id="277" r:id="rId17"/>
    <p:sldId id="287" r:id="rId18"/>
    <p:sldId id="288" r:id="rId19"/>
    <p:sldId id="289" r:id="rId20"/>
    <p:sldId id="265" r:id="rId21"/>
    <p:sldId id="266" r:id="rId22"/>
    <p:sldId id="267" r:id="rId2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2928934"/>
            <a:ext cx="7406640" cy="71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/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/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Исследовательская работа на тему:</a:t>
            </a: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«</a:t>
            </a:r>
            <a:r>
              <a:rPr lang="ru-RU" sz="3600" b="1" dirty="0" err="1" smtClean="0">
                <a:solidFill>
                  <a:srgbClr val="FFFF00"/>
                </a:solidFill>
              </a:rPr>
              <a:t>Годонимы</a:t>
            </a:r>
            <a:r>
              <a:rPr lang="ru-RU" sz="3600" b="1" dirty="0" smtClean="0">
                <a:solidFill>
                  <a:srgbClr val="FFFF00"/>
                </a:solidFill>
              </a:rPr>
              <a:t>  города Ак-Довурак»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 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7772400" cy="144016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/>
              <a:t>                                                             </a:t>
            </a:r>
            <a:r>
              <a:rPr lang="ru-RU" b="1" dirty="0" smtClean="0">
                <a:solidFill>
                  <a:schemeClr val="tx1"/>
                </a:solidFill>
              </a:rPr>
              <a:t>Выполнила:  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                                                             </a:t>
            </a:r>
            <a:r>
              <a:rPr lang="ru-RU" b="1" dirty="0" err="1" smtClean="0">
                <a:solidFill>
                  <a:schemeClr val="tx1"/>
                </a:solidFill>
              </a:rPr>
              <a:t>Монгуш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Алдынай</a:t>
            </a:r>
            <a:r>
              <a:rPr lang="ru-RU" b="1" dirty="0" smtClean="0">
                <a:solidFill>
                  <a:schemeClr val="tx1"/>
                </a:solidFill>
              </a:rPr>
              <a:t>   Яковлевна,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                                                             учитель географии  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                                                             МБОУ ОСОШ г.Ак-Довурака.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b="1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«Управление Образования» городского округа г. Ак-Довурак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бюджетное общеобразовательное учреждение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Открытая (сменная) общеобразовательная школа г.Ак-Довурака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Проект: «Сто открытий и находок»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Номинация: «Родные названия»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5214950"/>
            <a:ext cx="8382000" cy="131039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928670"/>
            <a:ext cx="4041648" cy="57606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err="1" smtClean="0"/>
              <a:t>Хомушку</a:t>
            </a:r>
            <a:r>
              <a:rPr lang="ru-RU" dirty="0" smtClean="0"/>
              <a:t> </a:t>
            </a:r>
            <a:r>
              <a:rPr lang="ru-RU" dirty="0" err="1" smtClean="0"/>
              <a:t>Намгаевич</a:t>
            </a:r>
            <a:r>
              <a:rPr lang="ru-RU" dirty="0" smtClean="0"/>
              <a:t> </a:t>
            </a:r>
          </a:p>
          <a:p>
            <a:pPr algn="ctr"/>
            <a:r>
              <a:rPr lang="ru-RU" dirty="0" err="1" smtClean="0"/>
              <a:t>Чургуй-оол</a:t>
            </a:r>
            <a:endParaRPr lang="ru-RU" dirty="0"/>
          </a:p>
        </p:txBody>
      </p:sp>
      <p:pic>
        <p:nvPicPr>
          <p:cNvPr id="9" name="Содержимое 8" descr="Чургуй-оол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714488"/>
            <a:ext cx="2413808" cy="3311525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14876" y="928670"/>
            <a:ext cx="4041775" cy="576064"/>
          </a:xfrm>
        </p:spPr>
        <p:txBody>
          <a:bodyPr/>
          <a:lstStyle/>
          <a:p>
            <a:pPr algn="ctr"/>
            <a:r>
              <a:rPr lang="ru-RU" dirty="0" smtClean="0"/>
              <a:t>Пер. </a:t>
            </a:r>
            <a:r>
              <a:rPr lang="ru-RU" dirty="0" err="1" smtClean="0"/>
              <a:t>Чургуй-оола</a:t>
            </a:r>
            <a:endParaRPr lang="ru-RU" dirty="0"/>
          </a:p>
        </p:txBody>
      </p:sp>
      <p:pic>
        <p:nvPicPr>
          <p:cNvPr id="10" name="Содержимое 9" descr="пер. Чургуй-оол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714488"/>
            <a:ext cx="4041775" cy="3240360"/>
          </a:xfrm>
        </p:spPr>
      </p:pic>
      <p:sp>
        <p:nvSpPr>
          <p:cNvPr id="8" name="Прямоугольник 7"/>
          <p:cNvSpPr/>
          <p:nvPr/>
        </p:nvSpPr>
        <p:spPr>
          <a:xfrm>
            <a:off x="714348" y="285728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2.2 Улицы, названные в честь наших земляков.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4797152"/>
            <a:ext cx="8382000" cy="172819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81000" y="692696"/>
            <a:ext cx="4041648" cy="576064"/>
          </a:xfrm>
        </p:spPr>
        <p:txBody>
          <a:bodyPr/>
          <a:lstStyle/>
          <a:p>
            <a:pPr algn="ctr"/>
            <a:r>
              <a:rPr lang="ru-RU" dirty="0" err="1" smtClean="0"/>
              <a:t>Кужугет</a:t>
            </a:r>
            <a:r>
              <a:rPr lang="ru-RU" dirty="0" smtClean="0"/>
              <a:t> </a:t>
            </a:r>
            <a:r>
              <a:rPr lang="ru-RU" dirty="0" err="1" smtClean="0"/>
              <a:t>Спар-оол</a:t>
            </a:r>
            <a:r>
              <a:rPr lang="ru-RU" dirty="0" smtClean="0"/>
              <a:t> </a:t>
            </a:r>
            <a:r>
              <a:rPr lang="ru-RU" dirty="0" err="1" smtClean="0"/>
              <a:t>Кендинчапович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21225" y="692696"/>
            <a:ext cx="4041775" cy="576064"/>
          </a:xfrm>
        </p:spPr>
        <p:txBody>
          <a:bodyPr/>
          <a:lstStyle/>
          <a:p>
            <a:pPr algn="ctr"/>
            <a:r>
              <a:rPr lang="ru-RU" dirty="0" smtClean="0"/>
              <a:t>ул. </a:t>
            </a:r>
            <a:r>
              <a:rPr lang="ru-RU" dirty="0" err="1" smtClean="0"/>
              <a:t>Кужугет</a:t>
            </a:r>
            <a:r>
              <a:rPr lang="ru-RU" dirty="0" smtClean="0"/>
              <a:t> </a:t>
            </a:r>
            <a:r>
              <a:rPr lang="ru-RU" dirty="0" err="1" smtClean="0"/>
              <a:t>Спар-оол</a:t>
            </a:r>
            <a:endParaRPr lang="ru-RU" dirty="0"/>
          </a:p>
        </p:txBody>
      </p:sp>
      <p:pic>
        <p:nvPicPr>
          <p:cNvPr id="10" name="Содержимое 9" descr="Спар-оол Кенденчапович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380154" y="1341438"/>
            <a:ext cx="2043466" cy="3095625"/>
          </a:xfrm>
        </p:spPr>
      </p:pic>
      <p:pic>
        <p:nvPicPr>
          <p:cNvPr id="13" name="Содержимое 12" descr="Кужугет Спар-оол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8050" y="1649941"/>
            <a:ext cx="4041775" cy="26945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4797152"/>
            <a:ext cx="8382000" cy="172819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81000" y="692696"/>
            <a:ext cx="4041648" cy="576064"/>
          </a:xfrm>
        </p:spPr>
        <p:txBody>
          <a:bodyPr/>
          <a:lstStyle/>
          <a:p>
            <a:pPr algn="ctr"/>
            <a:r>
              <a:rPr lang="ru-RU" dirty="0" err="1" smtClean="0"/>
              <a:t>Лундуп</a:t>
            </a:r>
            <a:r>
              <a:rPr lang="ru-RU" dirty="0" smtClean="0"/>
              <a:t> </a:t>
            </a:r>
            <a:r>
              <a:rPr lang="ru-RU" dirty="0" err="1" smtClean="0"/>
              <a:t>Сыдаа</a:t>
            </a:r>
            <a:r>
              <a:rPr lang="ru-RU" dirty="0" smtClean="0"/>
              <a:t> </a:t>
            </a:r>
            <a:r>
              <a:rPr lang="ru-RU" dirty="0" err="1" smtClean="0"/>
              <a:t>Хомушкуевич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21225" y="692696"/>
            <a:ext cx="4041775" cy="576064"/>
          </a:xfrm>
        </p:spPr>
        <p:txBody>
          <a:bodyPr/>
          <a:lstStyle/>
          <a:p>
            <a:pPr algn="ctr"/>
            <a:r>
              <a:rPr lang="ru-RU" dirty="0" smtClean="0"/>
              <a:t>ул. </a:t>
            </a:r>
            <a:r>
              <a:rPr lang="ru-RU" dirty="0" err="1" smtClean="0"/>
              <a:t>Лундуп</a:t>
            </a:r>
            <a:r>
              <a:rPr lang="ru-RU" dirty="0" smtClean="0"/>
              <a:t> </a:t>
            </a:r>
            <a:r>
              <a:rPr lang="ru-RU" dirty="0" err="1" smtClean="0"/>
              <a:t>Сыдаа</a:t>
            </a:r>
            <a:endParaRPr lang="ru-RU" dirty="0"/>
          </a:p>
        </p:txBody>
      </p:sp>
      <p:pic>
        <p:nvPicPr>
          <p:cNvPr id="9" name="Содержимое 8" descr="Лундуп Сыдаа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188162" y="1412875"/>
            <a:ext cx="2427450" cy="3095625"/>
          </a:xfrm>
        </p:spPr>
      </p:pic>
      <p:pic>
        <p:nvPicPr>
          <p:cNvPr id="12" name="Содержимое 11" descr="улица Люндуп Сыда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8050" y="1649941"/>
            <a:ext cx="4041775" cy="26945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874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/>
              <a:t>2.3. О переименовании улиц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                                                                                     </a:t>
            </a:r>
            <a:r>
              <a:rPr lang="ru-RU" dirty="0" smtClean="0">
                <a:solidFill>
                  <a:srgbClr val="000066"/>
                </a:solidFill>
              </a:rPr>
              <a:t>Названия нужно уважать.</a:t>
            </a:r>
          </a:p>
          <a:p>
            <a:pPr algn="r">
              <a:buNone/>
            </a:pPr>
            <a:r>
              <a:rPr lang="ru-RU" dirty="0" smtClean="0">
                <a:solidFill>
                  <a:srgbClr val="000066"/>
                </a:solidFill>
              </a:rPr>
              <a:t> Меняя их  в случае крайней </a:t>
            </a:r>
          </a:p>
          <a:p>
            <a:pPr algn="r">
              <a:buNone/>
            </a:pPr>
            <a:r>
              <a:rPr lang="ru-RU" dirty="0" smtClean="0">
                <a:solidFill>
                  <a:srgbClr val="000066"/>
                </a:solidFill>
              </a:rPr>
              <a:t>                                           необходимости, следует</a:t>
            </a:r>
          </a:p>
          <a:p>
            <a:pPr algn="r">
              <a:buNone/>
            </a:pPr>
            <a:r>
              <a:rPr lang="ru-RU" dirty="0" smtClean="0">
                <a:solidFill>
                  <a:srgbClr val="000066"/>
                </a:solidFill>
              </a:rPr>
              <a:t>                                                                         делать это, прежде всего, грамотно,</a:t>
            </a:r>
          </a:p>
          <a:p>
            <a:pPr algn="r">
              <a:buNone/>
            </a:pPr>
            <a:r>
              <a:rPr lang="ru-RU" dirty="0" smtClean="0">
                <a:solidFill>
                  <a:srgbClr val="000066"/>
                </a:solidFill>
              </a:rPr>
              <a:t>                                                                    со знанием страны и с любовью к ней. </a:t>
            </a:r>
          </a:p>
          <a:p>
            <a:pPr algn="r">
              <a:buNone/>
            </a:pPr>
            <a:r>
              <a:rPr lang="ru-RU" dirty="0" smtClean="0">
                <a:solidFill>
                  <a:srgbClr val="000066"/>
                </a:solidFill>
              </a:rPr>
              <a:t>К. Паустовский</a:t>
            </a:r>
          </a:p>
          <a:p>
            <a:pPr algn="just">
              <a:buNone/>
            </a:pPr>
            <a:r>
              <a:rPr lang="ru-RU" dirty="0" smtClean="0"/>
              <a:t>		За годы существования города было переименовано 2 улицы: Шоссейная и Энергетиков. Возникли новые улицы: ул. </a:t>
            </a:r>
            <a:r>
              <a:rPr lang="ru-RU" dirty="0" err="1" smtClean="0"/>
              <a:t>Данзырык</a:t>
            </a:r>
            <a:r>
              <a:rPr lang="ru-RU" dirty="0" smtClean="0"/>
              <a:t> </a:t>
            </a:r>
            <a:r>
              <a:rPr lang="ru-RU" dirty="0" err="1" smtClean="0"/>
              <a:t>Калдар-оола</a:t>
            </a:r>
            <a:r>
              <a:rPr lang="ru-RU" dirty="0" smtClean="0"/>
              <a:t> и  ул. </a:t>
            </a:r>
            <a:r>
              <a:rPr lang="ru-RU" dirty="0" err="1" smtClean="0"/>
              <a:t>Монгуш</a:t>
            </a:r>
            <a:r>
              <a:rPr lang="ru-RU" dirty="0" smtClean="0"/>
              <a:t> Марата. Кто же эти герои, в честь которых были переименованы названия этих улиц?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4797152"/>
            <a:ext cx="8382000" cy="172819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81000" y="692696"/>
            <a:ext cx="4041648" cy="576064"/>
          </a:xfrm>
        </p:spPr>
        <p:txBody>
          <a:bodyPr/>
          <a:lstStyle/>
          <a:p>
            <a:pPr algn="ctr"/>
            <a:r>
              <a:rPr lang="ru-RU" dirty="0" err="1" smtClean="0"/>
              <a:t>Данзырык</a:t>
            </a:r>
            <a:r>
              <a:rPr lang="ru-RU" dirty="0" smtClean="0"/>
              <a:t> </a:t>
            </a:r>
            <a:r>
              <a:rPr lang="ru-RU" dirty="0" err="1" smtClean="0"/>
              <a:t>Калдар-оол</a:t>
            </a:r>
            <a:r>
              <a:rPr lang="ru-RU" dirty="0" smtClean="0"/>
              <a:t> </a:t>
            </a:r>
            <a:r>
              <a:rPr lang="ru-RU" dirty="0" err="1" smtClean="0"/>
              <a:t>Хертекович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21225" y="692696"/>
            <a:ext cx="4041775" cy="576064"/>
          </a:xfrm>
        </p:spPr>
        <p:txBody>
          <a:bodyPr/>
          <a:lstStyle/>
          <a:p>
            <a:pPr algn="ctr"/>
            <a:r>
              <a:rPr lang="ru-RU" dirty="0" smtClean="0"/>
              <a:t>ул. </a:t>
            </a:r>
            <a:r>
              <a:rPr lang="ru-RU" dirty="0" err="1" smtClean="0"/>
              <a:t>Данзырык</a:t>
            </a:r>
            <a:r>
              <a:rPr lang="ru-RU" dirty="0" smtClean="0"/>
              <a:t> </a:t>
            </a:r>
            <a:r>
              <a:rPr lang="ru-RU" dirty="0" err="1" smtClean="0"/>
              <a:t>Калдар-оола</a:t>
            </a:r>
            <a:endParaRPr lang="ru-RU" dirty="0"/>
          </a:p>
        </p:txBody>
      </p:sp>
      <p:pic>
        <p:nvPicPr>
          <p:cNvPr id="11" name="Содержимое 10" descr="Данзырык Калдар-оол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239598" y="1412875"/>
            <a:ext cx="2324579" cy="3168650"/>
          </a:xfrm>
        </p:spPr>
      </p:pic>
      <p:pic>
        <p:nvPicPr>
          <p:cNvPr id="13" name="Содержимое 12" descr="ул Данзырык Калдар-оол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8050" y="1685660"/>
            <a:ext cx="4041775" cy="26945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4797152"/>
            <a:ext cx="8382000" cy="172819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81000" y="692696"/>
            <a:ext cx="4041648" cy="576064"/>
          </a:xfrm>
        </p:spPr>
        <p:txBody>
          <a:bodyPr/>
          <a:lstStyle/>
          <a:p>
            <a:pPr algn="ctr"/>
            <a:r>
              <a:rPr lang="ru-RU" dirty="0" err="1" smtClean="0"/>
              <a:t>Монгуш</a:t>
            </a:r>
            <a:r>
              <a:rPr lang="ru-RU" dirty="0" smtClean="0"/>
              <a:t> Марат </a:t>
            </a:r>
            <a:r>
              <a:rPr lang="ru-RU" dirty="0" err="1" smtClean="0"/>
              <a:t>Мартаевич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21225" y="692696"/>
            <a:ext cx="4041775" cy="576064"/>
          </a:xfrm>
        </p:spPr>
        <p:txBody>
          <a:bodyPr/>
          <a:lstStyle/>
          <a:p>
            <a:pPr algn="ctr"/>
            <a:r>
              <a:rPr lang="ru-RU" dirty="0" smtClean="0"/>
              <a:t>ул. </a:t>
            </a:r>
            <a:r>
              <a:rPr lang="ru-RU" dirty="0" err="1" smtClean="0"/>
              <a:t>Монгуш</a:t>
            </a:r>
            <a:r>
              <a:rPr lang="ru-RU" dirty="0" smtClean="0"/>
              <a:t> Марата</a:t>
            </a:r>
            <a:endParaRPr lang="ru-RU" dirty="0"/>
          </a:p>
        </p:txBody>
      </p:sp>
      <p:pic>
        <p:nvPicPr>
          <p:cNvPr id="9" name="Содержимое 8" descr="Монгуш Марат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18050" y="1412776"/>
            <a:ext cx="4041775" cy="2967401"/>
          </a:xfrm>
        </p:spPr>
      </p:pic>
      <p:pic>
        <p:nvPicPr>
          <p:cNvPr id="8" name="Содержимое 7" descr="Монгуш Марат Мартаевич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971600" y="1340768"/>
            <a:ext cx="2736304" cy="3096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57158" y="1142984"/>
            <a:ext cx="400052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09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«Переименование улиц Шоссейная в улицу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Данзырык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Калдар-оола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Энергетиков в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Монгуш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Марата – хорошо это или плохо?»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этим вопросом обращалась к жителям переименованных улиц. Это не только жилые дома, но и магазины, супермаркет, ЖКХ г.Ак-Довурака,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/с «Сказка» в г.Ак-Довураке и т.д. Мною было опрошено 86 человек, и вот какие результаты  получила:  Хорошо – 37 человек (43%); Плохо – 35 человек (41 %); Все равно -14 человек (16%)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809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1" name="Диаграмма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928670"/>
            <a:ext cx="4429156" cy="3857652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1071547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096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Большая часть опрошенных людей склонялась к мнению, что переименование – это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«хорошо»,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ул.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Данзырык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Калдар-оола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Монгуш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Марата звучит для них приятнее. Тем более, что название этих улиц - память о заслуженных людях,  которые внесли огромный вклад в развитие города и республики.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8096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Люди, ответившие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«плохо»,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указывали на неприятную сторону этого дела – нужно было менять все документы, в которых было указано место жительства, что, естественно, принесло не только денежные расходы, но и хлопоты. Тем более что учреждениям и индивидуальным предприятиям пришлось менять еще большее количество документов и печатей. Но все же эти трудности забылись, и  стало ещё больше улиц, посвященные известным людям, прославивших наш город.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8096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«Все равно»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ответили в основном дети, большинство из которых даже не догадываются, в честь кого была переименована их родная улица.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Заключение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8676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	Есть в нашей стране добрая традиция – называть улицы городов и посёлков именами достойных и заслуженных людей. Мы не вправе забывать о своих героях, которые оставили большой незабываемый след в сердцах своих земляков . И если  решили увековечить их имена, значит, их личности заслуживают уважения.</a:t>
            </a:r>
          </a:p>
          <a:p>
            <a:pPr algn="just">
              <a:buNone/>
            </a:pPr>
            <a:r>
              <a:rPr lang="ru-RU" dirty="0" smtClean="0"/>
              <a:t>		Поставленные цели и задачи исследования выполнены. </a:t>
            </a:r>
          </a:p>
          <a:p>
            <a:pPr algn="just">
              <a:buNone/>
            </a:pPr>
            <a:r>
              <a:rPr lang="ru-RU" dirty="0" smtClean="0"/>
              <a:t>		В процессе выполнения настоящей работы было проведено  исследование о происхождении названий улиц.</a:t>
            </a:r>
          </a:p>
          <a:p>
            <a:pPr algn="just">
              <a:buNone/>
            </a:pPr>
            <a:r>
              <a:rPr lang="ru-RU" dirty="0" smtClean="0"/>
              <a:t>		Исследование подтверждает гипотезы, которые я выдвинула: </a:t>
            </a:r>
          </a:p>
          <a:p>
            <a:pPr algn="just">
              <a:buNone/>
            </a:pPr>
            <a:r>
              <a:rPr lang="ru-RU" dirty="0" smtClean="0"/>
              <a:t>		1) Во время работы пришлось познакомиться с историей происхождения названий улиц, что  позволило лучше понять историю не только своего города, но и нашей страны.</a:t>
            </a:r>
          </a:p>
          <a:p>
            <a:pPr algn="just">
              <a:buNone/>
            </a:pPr>
            <a:r>
              <a:rPr lang="ru-RU" dirty="0" smtClean="0"/>
              <a:t>		2) Названия улиц тесно связаны с  историей нашего города и всей страны, с культурой и наукой.</a:t>
            </a:r>
          </a:p>
          <a:p>
            <a:pPr algn="just">
              <a:buNone/>
            </a:pPr>
            <a:r>
              <a:rPr lang="ru-RU" dirty="0" smtClean="0"/>
              <a:t>		Практическая значимость исследования: данный материал можно использовать на уроках окружающего мира, Истории Тывы, при проведении классных часов и викторин, на кружковых занятиях по краеведению.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64096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5866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	Таким образом,  </a:t>
            </a:r>
            <a:r>
              <a:rPr lang="ru-RU" dirty="0" err="1" smtClean="0"/>
              <a:t>годонимия</a:t>
            </a:r>
            <a:r>
              <a:rPr lang="ru-RU" dirty="0" smtClean="0"/>
              <a:t> нашего города разнообразна . Наиболее полно в названиях улиц представлены антропонимы. Включение в названия улиц большого числа антропонимов, на мой взгляд, показывает значимость для жителей увековечивания памяти людей, деятельность которых связана с жизнью нашего города, республики и всей  страны.</a:t>
            </a:r>
          </a:p>
          <a:p>
            <a:pPr algn="just">
              <a:buNone/>
            </a:pPr>
            <a:r>
              <a:rPr lang="ru-RU" dirty="0" smtClean="0"/>
              <a:t>		В работе изучены  названия 43 улиц;  прослежены  изменения </a:t>
            </a:r>
            <a:r>
              <a:rPr lang="ru-RU" dirty="0" err="1" smtClean="0"/>
              <a:t>годонимов</a:t>
            </a:r>
            <a:r>
              <a:rPr lang="ru-RU" dirty="0" smtClean="0"/>
              <a:t>,  смысловые значения и указаны причины замены. </a:t>
            </a:r>
          </a:p>
          <a:p>
            <a:pPr algn="just">
              <a:buNone/>
            </a:pPr>
            <a:r>
              <a:rPr lang="ru-RU" dirty="0" smtClean="0"/>
              <a:t>	Как видим, </a:t>
            </a:r>
            <a:r>
              <a:rPr lang="ru-RU" dirty="0" err="1" smtClean="0"/>
              <a:t>годонимы</a:t>
            </a:r>
            <a:r>
              <a:rPr lang="ru-RU" dirty="0" smtClean="0"/>
              <a:t> города Ак-Довурака имеет свою неповторимую историю и свои тенденции современного развития. Отличительной чертой названий наших улиц являются ее  история,  географическая особенность и его люди. Поэтому эти три важных аспекта должны оставаться, в первую очередь, в центре внимания при появлении новых наименований улиц, переулков, а также при переименовании улиц. </a:t>
            </a:r>
          </a:p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rgbClr val="000066"/>
                </a:solidFill>
              </a:rPr>
              <a:t>Ведь улица – как человек: рождается, живет и умирает, и, как человек, она должна иметь красивое, неповторимое имя!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9316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Содержание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Введение</a:t>
            </a:r>
          </a:p>
          <a:p>
            <a:pPr>
              <a:buNone/>
            </a:pPr>
            <a:r>
              <a:rPr lang="ru-RU" dirty="0" smtClean="0"/>
              <a:t>Глава 1. Город Ак-Довурак вчера и сегодня</a:t>
            </a:r>
          </a:p>
          <a:p>
            <a:pPr>
              <a:buNone/>
            </a:pPr>
            <a:r>
              <a:rPr lang="ru-RU" dirty="0" smtClean="0"/>
              <a:t>Глава 2. Современное состояние </a:t>
            </a:r>
            <a:r>
              <a:rPr lang="ru-RU" dirty="0" err="1" smtClean="0"/>
              <a:t>годонимии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2.1 Данные социологического опроса</a:t>
            </a:r>
          </a:p>
          <a:p>
            <a:pPr>
              <a:buNone/>
            </a:pPr>
            <a:r>
              <a:rPr lang="ru-RU" dirty="0" smtClean="0"/>
              <a:t>             2.2 Улицы, названные в честь наших земляков</a:t>
            </a:r>
          </a:p>
          <a:p>
            <a:pPr>
              <a:buNone/>
            </a:pPr>
            <a:r>
              <a:rPr lang="ru-RU" dirty="0" smtClean="0"/>
              <a:t>             2.3 О переименовании улиц</a:t>
            </a:r>
          </a:p>
          <a:p>
            <a:pPr>
              <a:buNone/>
            </a:pPr>
            <a:r>
              <a:rPr lang="ru-RU" dirty="0" smtClean="0"/>
              <a:t>Заключение</a:t>
            </a:r>
          </a:p>
          <a:p>
            <a:pPr>
              <a:buNone/>
            </a:pPr>
            <a:r>
              <a:rPr lang="ru-RU" dirty="0" smtClean="0"/>
              <a:t>Список литературы</a:t>
            </a:r>
          </a:p>
          <a:p>
            <a:pPr>
              <a:buNone/>
            </a:pPr>
            <a:r>
              <a:rPr lang="ru-RU" dirty="0" smtClean="0"/>
              <a:t>Приложения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641"/>
            <a:ext cx="8229600" cy="28803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Список литературы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14282" y="477348"/>
            <a:ext cx="878687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1.В.И.Даль «Толковый словарь русского языка. Современная версия»,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Эксмо-Пресс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2001г.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2.С.И.Ожегов «Толковый словарь русского языка», М., «Русский язык», 1988 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3.Шмелева Т.В. Современная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годонимия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семантика и семиотика//Лингвистическое      краеведение.   – Пермь, 1991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4.г. Ак-Довурак – Белая Земля. Библиологический указатель. г. Ак-Довурак. 2004год.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5.Легенды говорят люди. А.И.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Баршаков.А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Бузыкаев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1985 год.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6.Рабочий класс Тувы. Л.В.Гребнев, В.Ч.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Очур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 1971 год.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7.Заслуженные люди Тувы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XX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-го века. Государственная книга Республики Тыва. Тувинское книжное издательство 2004 год.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8.Работа учителя химии МБОУ СОШ №4 г.Ак-Довурака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Куулар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Долааны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Михайловны. Внеклассное мероприятие: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Данзырык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Калдар-оол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Хертекович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основоположник города Ак-Довурак». Ак-Довурак-2013г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9.Архивный отдел администрации городского округа г.Ак-Довурак.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Информаторы :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Куулар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Алефтина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Онер-ооловна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председатель Хурала Представителей городского округа г. Ак-Довурак РТ,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-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Кужугет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Нина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Белековна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заместитель председателя Хурала Представителей городского округа г. Ак-Довурак РТ,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Кан-оол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Оксана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Успуновна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</a:t>
            </a:r>
            <a:r>
              <a:rPr kumimoji="0" lang="ru-RU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начальник </a:t>
            </a:r>
            <a:r>
              <a:rPr lang="ru-RU" sz="16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ОИЗО</a:t>
            </a:r>
            <a:r>
              <a:rPr kumimoji="0" lang="ru-RU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администрации г.Ак-Довурака.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-Куулар Римма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Спар-ооловна-майор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полиции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дочь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Кужугет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Спар-оол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Кенденчаповича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-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Монгуш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Лариса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Сыдааевна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начальник отдела ФНС №4 , дочь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Лундуп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Сыдаа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Хомушкуевича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Монгуш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Вера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Тираевна-директор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МБОУ ОСОШ г.Ак-Довурака.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-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Монгуш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Оюн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Маадыр-ооловна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–мать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Монгуш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Марата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Мартаевича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пенсионер.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2492" y="2564904"/>
            <a:ext cx="73238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571480"/>
            <a:ext cx="842968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38525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385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ВВЕДЕНИЕ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385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Актуальность: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Названия улиц  являются важной частью нашего исторического наследия. Название – это не только «визитная карточка» улицы, но своеобразный памятник той эпохи, в которую оно возникло. Названия  улиц возникли не сразу, их происхождение идёт из глубин времени, раскрывая исторические корни наших предков.  По этой причине мне  захотелось узнать о происхождении названий улиц нашего города, т.к  2014 год является юбилейным годом для нашего города и республики.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385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моей работы – исследование происхождения названий  улиц г.Ак-Довурака,  классифицировать их, выяснить, хорошо это или плохо – переименование улиц. Ведь они могут рассказать о прожитом времени, о своих создателях, о жизни, быте и нравах своих творцов и населявших их людей.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385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достижения этой цели нужно решить следующие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385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теоретический материал по теме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Годонимы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385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провести экскурсии по городу, понаблюдать и собрать сведения о названиях улиц;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385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провести социологический опрос среди жителей нашего города  («Знаете ли вы, в честь кого/чего названа улица, на которой вы живете?») и жителей переименованных улиц («Переименование улицы Шоссейной в улицу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Данзырык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Калдар-оола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Энергетиков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Монгуш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Марата – хорошо это или плохо?»).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385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642918"/>
            <a:ext cx="8429684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38525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385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исследования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годонимы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города Ак-Довурака</a:t>
            </a: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385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исследования – классификация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годонимов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нашего города.</a:t>
            </a: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385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Практическая ценность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возможность использования материалов исследования на уроках русского язык, истории Тывы, географии и краеведения.</a:t>
            </a: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385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работе над исследованием были использованы следующие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метод наблюдения, метод количественного анализа, метод опроса, исследовательский и пояснительный метод.</a:t>
            </a: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385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Новизна работы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385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Возродить любовь подрастающего поколения к истории родного города и познакомить с жизнью знаменитых  и заслуженных людей.</a:t>
            </a: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38525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Моя гипотеза: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38525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предполагаю, что: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385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1)  Названия улиц  связаны с  историей нашего города и всей России. </a:t>
            </a: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385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 Переименование улиц обязательно с чем-то связано. </a:t>
            </a: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385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Через изучение возникновения названий улиц, я пополню свои знания по истории родного города.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686800" cy="6072206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Глава 1.  Город Ак-Довурак вчера и сегодня.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300" dirty="0" smtClean="0"/>
              <a:t>Люди воспринимают мир через имена и названия, но редко задумываются над тем, как они возникли и что означают. Поскольку названия представляют собой обычные слова, входящие в состав того или иного языка, их изучают прежде всего с помощью методов языкознания, опираясь при этом на исторические факты и географические сведения.</a:t>
            </a:r>
          </a:p>
          <a:p>
            <a:pPr>
              <a:buNone/>
            </a:pPr>
            <a:r>
              <a:rPr lang="ru-RU" sz="3300" dirty="0" smtClean="0"/>
              <a:t>История открывается нам в архитектуре зданий и площадей, в памятниках и монументах, в письменных и устных преданиях, в названиях улиц и площадей. Особенно много могут рассказать нам улицы. Ведь не случайно их называют каменной летописью города.</a:t>
            </a:r>
          </a:p>
          <a:p>
            <a:pPr>
              <a:buNone/>
            </a:pPr>
            <a:r>
              <a:rPr lang="ru-RU" sz="3300" i="1" dirty="0" err="1" smtClean="0"/>
              <a:t>Годонимы</a:t>
            </a:r>
            <a:r>
              <a:rPr lang="ru-RU" sz="3300" dirty="0" smtClean="0"/>
              <a:t> – названия линейных объектов в городе, в том числе проспектов, улиц, линий, переулков, проездов, бульваров, набережных .</a:t>
            </a:r>
          </a:p>
          <a:p>
            <a:pPr>
              <a:buNone/>
            </a:pPr>
            <a:r>
              <a:rPr lang="ru-RU" sz="3300" i="1" dirty="0" err="1" smtClean="0"/>
              <a:t>Годонимы</a:t>
            </a:r>
            <a:r>
              <a:rPr lang="ru-RU" sz="3300" dirty="0" smtClean="0"/>
              <a:t> – памятные языковые знаки жизни наших предков. </a:t>
            </a:r>
          </a:p>
          <a:p>
            <a:pPr>
              <a:buNone/>
            </a:pPr>
            <a:r>
              <a:rPr lang="ru-RU" sz="3300" dirty="0" smtClean="0"/>
              <a:t>Улицы – это пространственные ориентиры, а их имена не только знаки, но показатель культуры и духовной оседлости горожан. В них – память и традиция, созерцание и точность, любовь и благодарность.</a:t>
            </a:r>
          </a:p>
          <a:p>
            <a:pPr>
              <a:buNone/>
            </a:pPr>
            <a:r>
              <a:rPr lang="ru-RU" sz="3300" dirty="0" smtClean="0"/>
              <a:t>Изучение </a:t>
            </a:r>
            <a:r>
              <a:rPr lang="ru-RU" sz="3300" dirty="0" err="1" smtClean="0"/>
              <a:t>годонимов</a:t>
            </a:r>
            <a:r>
              <a:rPr lang="ru-RU" sz="3300" dirty="0" smtClean="0"/>
              <a:t> нашего города я считаю нужным начать со знакомства с самим городом Ак-Довурака .</a:t>
            </a:r>
          </a:p>
          <a:p>
            <a:pPr>
              <a:buNone/>
            </a:pPr>
            <a:r>
              <a:rPr lang="ru-RU" sz="3300" dirty="0" smtClean="0"/>
              <a:t>Город расположен на западе Тувинской котловины, на левом берегу реки </a:t>
            </a:r>
            <a:r>
              <a:rPr lang="ru-RU" sz="3300" dirty="0" err="1" smtClean="0"/>
              <a:t>Хемчик</a:t>
            </a:r>
            <a:r>
              <a:rPr lang="ru-RU" sz="3300" u="sng" dirty="0" smtClean="0"/>
              <a:t> </a:t>
            </a:r>
            <a:r>
              <a:rPr lang="ru-RU" sz="3300" b="1" dirty="0" smtClean="0"/>
              <a:t>. </a:t>
            </a:r>
            <a:r>
              <a:rPr lang="ru-RU" sz="3300" dirty="0" smtClean="0"/>
              <a:t> Город возник одновременно с появлением комбината </a:t>
            </a:r>
            <a:r>
              <a:rPr lang="ru-RU" sz="3300" dirty="0" err="1" smtClean="0"/>
              <a:t>Туваасбест</a:t>
            </a:r>
            <a:r>
              <a:rPr lang="ru-RU" sz="3300" dirty="0" smtClean="0"/>
              <a:t>  в 1964 году. Название города переводится с тувинского как «белая земля». Оно связано с месторождением асбеста, которое было случайно обнаружено в конце 19 века русскими крестьянами-переселенцами Кононовым и </a:t>
            </a:r>
            <a:r>
              <a:rPr lang="ru-RU" sz="3300" dirty="0" err="1" smtClean="0"/>
              <a:t>Хопровым</a:t>
            </a:r>
            <a:r>
              <a:rPr lang="ru-RU" sz="3300" dirty="0" smtClean="0"/>
              <a:t>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874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Правда, местному населению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Ак-Довуракское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месторождение асбеста было известно с давних времен. Печки, слепленные аратами из глины и «горной шерсти» (так они называли асбест) служили долго, поэтому местные жители оценили исключительные свойства асбеста. Начало исследований этого месторождения было положено в 1881 году экспедицией купца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Андреянова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Действительно, сюда приезжали со всех концов нашей необъятной Родины. В огромном строительном мероприятии участвовали представители более сорока национальностей, десятки строительных, монтажных и пусконаладочных управлений; оборудование для него поставляли заводы более двухсот городов страны. Самое главное, что объединяло всех – стройка. Недаром город называли «большой братской семьей».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первую очередь начали строить мост  через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Хемчик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Этот деревянный мост сыграл огромную роль в строительстве асбестового комбината. На протяжении многих  лет по нему прошли тысячи машин с большими и малыми грузами для стройки. И лишь недавно  на  смену ему пришел новый железобетонный мост.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 Ак-Довурак является одним из крупных населенных пунктов республики. В нем проживают 13548 человек (2013г). В городе на сегодня работают 5 общеобразовательных школ, 4 учреждения дополнительного образования , 7 дошкольных общеобразовательных учреждений,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Ак-Довуракский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горный техникум. К услугам горожан имеется Дворец культуры, детская и городская библиотеки, больничный городок.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8786874" cy="5931618"/>
          </a:xfrm>
        </p:spPr>
        <p:txBody>
          <a:bodyPr>
            <a:normAutofit fontScale="70000" lnSpcReduction="20000"/>
          </a:bodyPr>
          <a:lstStyle/>
          <a:p>
            <a:pPr lvl="8">
              <a:buNone/>
            </a:pPr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2. Современное состояние </a:t>
            </a:r>
            <a:r>
              <a:rPr lang="ru-RU" sz="2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годонимии</a:t>
            </a:r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		На сегодняшний день в городе насчитывается 43 улиц. (приложения1,2,3)  Анализ собранного материала позволил выделить 10  групп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годонимов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lvl="0"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1. Антропонимы – собственные имена людей. Большинство из них функционирует «в одиночку». (ул. Пушкина, ул. Лермонтова, ул. Чкалова, ул. Горького, ул.Гагарина, ул. Маяковского,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пер.Чургуй-оола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ул. Комарова, ул. Ленина), некоторые в сочетании с именем (ул.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Монгуш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Марата, ул.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Данзырык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Калдар-оола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ул.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Кужугет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Спар-оол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ул.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Лундуп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Сыдаа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). Всего-13 улиц.</a:t>
            </a:r>
          </a:p>
          <a:p>
            <a:pPr lvl="0"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2. Наименования, описывающие  территориальную и природную особенность местонахождения улиц: ул. Набережная (тянется вдоль берега реки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Хемчик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), ул. Заречная, ул. Степная, ул. Нагорная, ул. Полевая, Трактовая, Проточная, ул. Луговая (отстраивалась на большом лугу) ул.Каменистая, ул.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Шангыр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ул. Проселочная. Всего-11 улиц.</a:t>
            </a:r>
          </a:p>
          <a:p>
            <a:pPr lvl="0"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3.  Наименования, отражающие советскую действительность – ул. Комсомольская, ул. Дружбы, ул. Интернациональная. Всего-3 улицы </a:t>
            </a:r>
          </a:p>
          <a:p>
            <a:pPr lvl="0"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4.  Наименования, отражающие профессии людей и роду занятий, общественным ролям, а также обозначающие группы лиц, которые оцениваются обществом положительно: ул.Строительная, ул.Спортивная, ул.Рабочая. Всего-3 улиц.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7304"/>
          </a:xfrm>
        </p:spPr>
        <p:txBody>
          <a:bodyPr>
            <a:normAutofit lnSpcReduction="10000"/>
          </a:bodyPr>
          <a:lstStyle/>
          <a:p>
            <a:pPr lvl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Имена прилагательные, обозначающие характеристику самих улиц: ул. Молодежная , ул. Дорожная, ул. Асбестовая, ул.Безымянная. Всего-4 улицы.</a:t>
            </a:r>
          </a:p>
          <a:p>
            <a:pPr lvl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6.Наименования, отражающие знаменательные событийные даты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ул.Юбилейная, 50лет ВЛКСМ. Всего-2 улицы.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7.Наименования, называющие городские объекты: ул. Заводская, ул.Транспортная, ул. Ипподромная. Всего-3 улицы.</a:t>
            </a:r>
          </a:p>
          <a:p>
            <a:pPr lvl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8. Названия улиц, имеющие временную семантику: ул. Майская. Всего-1 улица. </a:t>
            </a:r>
          </a:p>
          <a:p>
            <a:pPr lvl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9. Названия улиц, имеющие пространственную семантику: ул. Центральная. Всего-1 улица. </a:t>
            </a:r>
          </a:p>
          <a:p>
            <a:pPr algn="just">
              <a:buNone/>
            </a:pPr>
            <a:r>
              <a:rPr lang="ru-RU" sz="1800" dirty="0" smtClean="0"/>
              <a:t> 10. Названия, связанные с мечтой, с надеждой на улучшение жилищных условий рабочих: ул. </a:t>
            </a:r>
            <a:r>
              <a:rPr lang="ru-RU" sz="1800" dirty="0" err="1" smtClean="0"/>
              <a:t>Идегел</a:t>
            </a:r>
            <a:r>
              <a:rPr lang="ru-RU" sz="1800" dirty="0" smtClean="0"/>
              <a:t>. Всего: 1 улица. В 1990-1991 годах началось строительство частных домов для работников РЭС подстанции и в надежде на дальнейшее продолжение строительства домов работники подстанции назвали «надеждой». Так и закрепилось это название за этой улицей- «</a:t>
            </a:r>
            <a:r>
              <a:rPr lang="ru-RU" sz="1800" dirty="0" err="1" smtClean="0"/>
              <a:t>Надежда-Идегел</a:t>
            </a:r>
            <a:r>
              <a:rPr lang="ru-RU" sz="1800" dirty="0" smtClean="0"/>
              <a:t>».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На основе классификации улиц видно, что основная масса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годонимов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г.Ак-Довурака представлена именами людей (антропонимами-30%), территориальной  и природной особенностью улиц (26%). Это показывает значимость увековечивания памяти людей, а также героев страны, города, республики; территориальную и природную значимость улиц.</a:t>
            </a: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7304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200" b="1" dirty="0" smtClean="0"/>
              <a:t>2.1 Данные социологического опроса</a:t>
            </a:r>
            <a:endParaRPr lang="ru-RU" sz="3200" dirty="0" smtClean="0"/>
          </a:p>
          <a:p>
            <a:pPr>
              <a:buNone/>
            </a:pPr>
            <a:r>
              <a:rPr lang="ru-RU" dirty="0" smtClean="0"/>
              <a:t>		Во время социологического опроса было опрошено 95  жителей разного возраста нашего города. Им был задан вопрос: «Знаете ли вы, в честь кого/чего названа улица, на которой вы живете?» Результаты  ошеломили- из всех опрошенных только 29 человек (31%) смогли </a:t>
            </a:r>
            <a:r>
              <a:rPr lang="ru-RU" dirty="0" err="1" smtClean="0"/>
              <a:t>аргументированно</a:t>
            </a:r>
            <a:r>
              <a:rPr lang="ru-RU" dirty="0" smtClean="0"/>
              <a:t> ответить на этот вопрос. Вот перечень улиц, которым «повезло» быть узнанными:</a:t>
            </a:r>
          </a:p>
          <a:p>
            <a:r>
              <a:rPr lang="ru-RU" dirty="0" smtClean="0"/>
              <a:t> ул. Пушкина – 14 человек, </a:t>
            </a:r>
          </a:p>
          <a:p>
            <a:r>
              <a:rPr lang="ru-RU" dirty="0" smtClean="0"/>
              <a:t>ул. Гагарина – 3 человека,     </a:t>
            </a:r>
          </a:p>
          <a:p>
            <a:r>
              <a:rPr lang="ru-RU" dirty="0" smtClean="0"/>
              <a:t>ул. Нагорная – 2 человек,                   </a:t>
            </a:r>
          </a:p>
          <a:p>
            <a:r>
              <a:rPr lang="ru-RU" dirty="0" smtClean="0"/>
              <a:t>ул. </a:t>
            </a:r>
            <a:r>
              <a:rPr lang="ru-RU" dirty="0" err="1" smtClean="0"/>
              <a:t>Данзырык</a:t>
            </a:r>
            <a:r>
              <a:rPr lang="ru-RU" dirty="0" smtClean="0"/>
              <a:t> </a:t>
            </a:r>
            <a:r>
              <a:rPr lang="ru-RU" dirty="0" err="1" smtClean="0"/>
              <a:t>Калдар-оола</a:t>
            </a:r>
            <a:r>
              <a:rPr lang="ru-RU" dirty="0" smtClean="0"/>
              <a:t> – 2 человека, </a:t>
            </a:r>
          </a:p>
          <a:p>
            <a:r>
              <a:rPr lang="ru-RU" dirty="0" smtClean="0"/>
              <a:t>ул. Чкалова – 2 человека, </a:t>
            </a:r>
          </a:p>
          <a:p>
            <a:r>
              <a:rPr lang="ru-RU" dirty="0" smtClean="0"/>
              <a:t>ул. М.Марата – 2 человек, </a:t>
            </a:r>
          </a:p>
          <a:p>
            <a:r>
              <a:rPr lang="ru-RU" dirty="0" smtClean="0"/>
              <a:t>ул. </a:t>
            </a:r>
            <a:r>
              <a:rPr lang="ru-RU" dirty="0" err="1" smtClean="0"/>
              <a:t>Шангыр</a:t>
            </a:r>
            <a:r>
              <a:rPr lang="ru-RU" dirty="0" smtClean="0"/>
              <a:t> – 1 человек, </a:t>
            </a:r>
          </a:p>
          <a:p>
            <a:r>
              <a:rPr lang="ru-RU" dirty="0" smtClean="0"/>
              <a:t>ул. Набережная – 1 человек,</a:t>
            </a:r>
          </a:p>
          <a:p>
            <a:r>
              <a:rPr lang="ru-RU" dirty="0" smtClean="0"/>
              <a:t>ул. 50 лет ВЛКСМ  – 1 человек.</a:t>
            </a:r>
          </a:p>
          <a:p>
            <a:r>
              <a:rPr lang="ru-RU" dirty="0" smtClean="0"/>
              <a:t>ул. Дружба – 1 человек.</a:t>
            </a:r>
          </a:p>
          <a:p>
            <a:pPr>
              <a:buNone/>
            </a:pPr>
            <a:r>
              <a:rPr lang="ru-RU" dirty="0" smtClean="0"/>
              <a:t>		Разумеется, респондентами стали жители не всех улиц нашего города. Думаю, что обитатели, например, улиц  Лермонтова, Ленина и т.д. знали бы историю наименования улиц, на которых они проживают. Но и в этом актуальность моей работы. Хочется думать, что данное исследование поможет людям узнать свое историческое прошлое и «имена» (</a:t>
            </a:r>
            <a:r>
              <a:rPr lang="ru-RU" dirty="0" err="1" smtClean="0"/>
              <a:t>онимы</a:t>
            </a:r>
            <a:r>
              <a:rPr lang="ru-RU" dirty="0" smtClean="0"/>
              <a:t>), которые их окружают.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130</TotalTime>
  <Words>1499</Words>
  <Application>Microsoft Office PowerPoint</Application>
  <PresentationFormat>Экран (4:3)</PresentationFormat>
  <Paragraphs>137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Городская</vt:lpstr>
      <vt:lpstr>Тема Office</vt:lpstr>
      <vt:lpstr>  Исследовательская работа на тему: «Годонимы  города Ак-Довурак»  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Заключение </vt:lpstr>
      <vt:lpstr>Слайд 19</vt:lpstr>
      <vt:lpstr>Список литературы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на тему: «Годонимы  города Ак-Довурак»   </dc:title>
  <dc:creator>Учитель ИКТ</dc:creator>
  <cp:lastModifiedBy>Ольяна</cp:lastModifiedBy>
  <cp:revision>29</cp:revision>
  <dcterms:created xsi:type="dcterms:W3CDTF">2001-12-31T17:02:20Z</dcterms:created>
  <dcterms:modified xsi:type="dcterms:W3CDTF">2014-02-28T01:35:23Z</dcterms:modified>
</cp:coreProperties>
</file>