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8" r:id="rId4"/>
    <p:sldId id="288" r:id="rId5"/>
    <p:sldId id="281" r:id="rId6"/>
    <p:sldId id="282" r:id="rId7"/>
    <p:sldId id="283" r:id="rId8"/>
    <p:sldId id="271" r:id="rId9"/>
    <p:sldId id="280" r:id="rId10"/>
    <p:sldId id="272" r:id="rId11"/>
    <p:sldId id="286" r:id="rId12"/>
    <p:sldId id="289" r:id="rId13"/>
    <p:sldId id="273" r:id="rId14"/>
    <p:sldId id="274" r:id="rId15"/>
    <p:sldId id="275" r:id="rId16"/>
    <p:sldId id="284" r:id="rId17"/>
    <p:sldId id="285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mages.yandex.ru/#!/yandsearch?source=wiz&amp;uinfo=sw-991-sh-626-fw-766-fh-448-pd-1&amp;text=&#1080;&#1085;&#1086;&#1087;&#1083;&#1072;&#1085;&#1077;&#1090;&#1103;&#1085;&#1077; &#1082;&#1072;&#1088;&#1090;&#1080;&#1085;&#1082;&#1080;&amp;noreask=1&amp;pos=6&amp;lr=2&amp;rpt=simage&amp;img_url=http%3A%2F%2Fs53.radikal.ru%2Fi142%2F1101%2F84%2F8a729daeb7f7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8;&#1072;&#1090;&#1100;&#1103;&#1085;&#1072;\Documents\&#1084;&#1072;&#1084;&#1072;\&#1044;&#1077;&#1085;&#1100;%20&#1082;&#1086;&#1089;&#1084;&#1086;&#1085;&#1072;&#1074;&#1090;&#1080;&#1082;&#1080;\Vot%20chto%20znachit%20nastoyaschij%20vernyj%20drug&amp;%2333_%20-%20.mp3" TargetMode="Externa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10" Type="http://schemas.openxmlformats.org/officeDocument/2006/relationships/image" Target="../media/image11.gif"/><Relationship Id="rId4" Type="http://schemas.openxmlformats.org/officeDocument/2006/relationships/image" Target="../media/image5.gif"/><Relationship Id="rId9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D:\Documents%20and%20Settings\USER\&#1056;&#1072;&#1073;&#1086;&#1095;&#1080;&#1081;%20&#1089;&#1090;&#1086;&#1083;\&#1050;&#1086;&#1089;&#1084;&#1080;&#1095;&#1077;&#1089;&#1082;&#1086;&#1077;%20&#1087;&#1091;&#1090;&#1077;&#1096;&#1077;&#1089;&#1090;&#1074;&#1080;&#1077;\315_1p9.mp3" TargetMode="Externa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8;&#1072;&#1090;&#1100;&#1103;&#1085;&#1072;\Videos\&#1047;&#1085;&#1072;&#1077;&#1090;&#1077;,%20&#1082;&#1072;&#1082;&#1080;&#1084;%20&#1086;&#1085;%20&#1087;&#1072;&#1088;&#1085;&#1077;&#1084;%20&#1073;&#1099;&#1083;1-cut.mp4" TargetMode="Externa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3816424" cy="5616623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 smtClean="0"/>
              <a:t>Путешествие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в космос</a:t>
            </a:r>
            <a:br>
              <a:rPr lang="ru-RU" sz="4800" dirty="0" smtClean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pic>
        <p:nvPicPr>
          <p:cNvPr id="4" name="Picture 24" descr="http://img-fotki.yandex.ru/get/3002/dinarasafy.5/0_251d_57358c4c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39952" y="0"/>
            <a:ext cx="5004048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363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а 93 из 15648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60648"/>
            <a:ext cx="9144000" cy="6264696"/>
          </a:xfrm>
          <a:prstGeom prst="rect">
            <a:avLst/>
          </a:prstGeom>
          <a:noFill/>
        </p:spPr>
      </p:pic>
      <p:pic>
        <p:nvPicPr>
          <p:cNvPr id="3" name="Picture 3" descr="D:\Documents and Settings\USER\Рабочий стол\x_4906862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44208" y="278386"/>
            <a:ext cx="21555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ВЕНЕРА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63668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Documents and Settings\USER\Рабочий стол\AWMars-HST-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" y="-31541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20272" y="0"/>
            <a:ext cx="16610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МАРС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47537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puzmo.com/resimler/640/95853823427042010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393825"/>
            <a:ext cx="386715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www.puzmo.com/resimler/640/9585382342704201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15"/>
            <a:ext cx="9036496" cy="678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82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Картинка 64 из 37054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1052736"/>
            <a:ext cx="6173316" cy="608989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03848" y="0"/>
            <a:ext cx="262546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i="1" cap="none" spc="0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F140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7200" b="1" i="1" cap="none" spc="0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F140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D:\Documents and Settings\USER\Рабочий стол\9956109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6" y="-963488"/>
            <a:ext cx="9144000" cy="939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37743" y="1676127"/>
            <a:ext cx="24224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ЮПИТЕР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7936393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588231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2506"/>
            <a:ext cx="9144000" cy="72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72200" y="620688"/>
            <a:ext cx="21901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САТУРН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2665579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а 6 из 83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5540" y="764704"/>
            <a:ext cx="3558460" cy="501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836712"/>
            <a:ext cx="586814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Дружба крепкая не сломается,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расклеится от дождей и вьюг.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Друг в беде не бросит, лишнего не спросит,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Вот что значит настоящий верный друг.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Друг в беде не бросит, лишнего не спросит,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Вот что значит настоящий верный друг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Мы поссоримся и помиримся,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"Не разлить водой" - шутят все вокруг.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полдень или в полночь друг придет на помощь,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Вот что значит настоящий верный друг.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полдень или в полночь друг придет на помощь,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Вот что значит настоящий верный друг.</a:t>
            </a:r>
            <a:endParaRPr lang="ru-RU" sz="2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Vot chto znachit nastoyaschij vernyj drug&amp;#33_ -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6" name="Picture 4" descr="D:\Documents and Settings\USER\Рабочий стол\0993976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400" y="22083"/>
            <a:ext cx="11790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98791" y="317043"/>
            <a:ext cx="15319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УРАН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89716029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3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8323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312" y="0"/>
            <a:ext cx="9756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88224" y="411120"/>
            <a:ext cx="22685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НЕПТУН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53100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Documents and Settings\USER\Рабочий стол\403608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32"/>
            <a:ext cx="9144857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88224" y="404664"/>
            <a:ext cx="19752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ЗЕМЛЯ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706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Картинка 192 из 8926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332656"/>
            <a:ext cx="6264696" cy="62833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59158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ictures.ucoz.ru/_ph/20/2/48223823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692696"/>
            <a:ext cx="1562100" cy="1562100"/>
          </a:xfrm>
          <a:prstGeom prst="rect">
            <a:avLst/>
          </a:prstGeom>
          <a:noFill/>
        </p:spPr>
      </p:pic>
      <p:pic>
        <p:nvPicPr>
          <p:cNvPr id="1028" name="Picture 4" descr="http://pictures.ucoz.ru/_ph/20/2/48223823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55776" y="188640"/>
            <a:ext cx="1008112" cy="1008112"/>
          </a:xfrm>
          <a:prstGeom prst="rect">
            <a:avLst/>
          </a:prstGeom>
          <a:noFill/>
        </p:spPr>
      </p:pic>
      <p:pic>
        <p:nvPicPr>
          <p:cNvPr id="1030" name="Picture 6" descr="http://pictures.ucoz.ru/_ph/20/2/48223823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600" y="2852936"/>
            <a:ext cx="625996" cy="625996"/>
          </a:xfrm>
          <a:prstGeom prst="rect">
            <a:avLst/>
          </a:prstGeom>
          <a:noFill/>
        </p:spPr>
      </p:pic>
      <p:pic>
        <p:nvPicPr>
          <p:cNvPr id="1032" name="Picture 8" descr="http://pictures.ucoz.ru/_ph/20/2/48223823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23728" y="2924944"/>
            <a:ext cx="1778124" cy="1778124"/>
          </a:xfrm>
          <a:prstGeom prst="rect">
            <a:avLst/>
          </a:prstGeom>
          <a:noFill/>
        </p:spPr>
      </p:pic>
      <p:pic>
        <p:nvPicPr>
          <p:cNvPr id="1034" name="Picture 10" descr="http://pictures.ucoz.ru/_ph/20/2/48223823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512" y="5085184"/>
            <a:ext cx="1058044" cy="1058044"/>
          </a:xfrm>
          <a:prstGeom prst="rect">
            <a:avLst/>
          </a:prstGeom>
          <a:noFill/>
        </p:spPr>
      </p:pic>
      <p:pic>
        <p:nvPicPr>
          <p:cNvPr id="1036" name="Picture 12" descr="http://pictures.ucoz.ru/_ph/20/2/48223823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07904" y="5301208"/>
            <a:ext cx="1058044" cy="1058044"/>
          </a:xfrm>
          <a:prstGeom prst="rect">
            <a:avLst/>
          </a:prstGeom>
          <a:noFill/>
        </p:spPr>
      </p:pic>
      <p:pic>
        <p:nvPicPr>
          <p:cNvPr id="1038" name="Picture 14" descr="http://pictures.ucoz.ru/_ph/20/2/48223823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95936" y="1052736"/>
            <a:ext cx="553988" cy="553988"/>
          </a:xfrm>
          <a:prstGeom prst="rect">
            <a:avLst/>
          </a:prstGeom>
          <a:noFill/>
        </p:spPr>
      </p:pic>
      <p:pic>
        <p:nvPicPr>
          <p:cNvPr id="1040" name="Picture 16" descr="http://pictures.ucoz.ru/_ph/20/2/48223823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979712" y="4869160"/>
            <a:ext cx="409972" cy="409972"/>
          </a:xfrm>
          <a:prstGeom prst="rect">
            <a:avLst/>
          </a:prstGeom>
          <a:noFill/>
        </p:spPr>
      </p:pic>
      <p:pic>
        <p:nvPicPr>
          <p:cNvPr id="1042" name="Picture 18" descr="http://pictures.ucoz.ru/_ph/20/2/48223823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907704" y="6087988"/>
            <a:ext cx="770012" cy="770012"/>
          </a:xfrm>
          <a:prstGeom prst="rect">
            <a:avLst/>
          </a:prstGeom>
          <a:noFill/>
        </p:spPr>
      </p:pic>
      <p:pic>
        <p:nvPicPr>
          <p:cNvPr id="1044" name="Picture 20" descr="http://pictures.ucoz.ru/_ph/20/2/48223823.gif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436096" y="620688"/>
            <a:ext cx="986036" cy="986036"/>
          </a:xfrm>
          <a:prstGeom prst="rect">
            <a:avLst/>
          </a:prstGeom>
          <a:noFill/>
        </p:spPr>
      </p:pic>
      <p:pic>
        <p:nvPicPr>
          <p:cNvPr id="1046" name="Picture 22" descr="http://pictures.ucoz.ru/_ph/20/2/48223823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984" y="2420888"/>
            <a:ext cx="625996" cy="6259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322415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а 42 из 1539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1488" y="75893"/>
            <a:ext cx="4828781" cy="5630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411886" y="5903893"/>
            <a:ext cx="4427984" cy="954107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Юрий Алексеевич Гагарин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96704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579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4580" name="Picture 2" descr="D:\Documents and Settings\USER\Рабочий стол\solns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876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8200" y="228600"/>
            <a:ext cx="716568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ПЛАНЕТЫ СОЛНЕЧНОЙ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199470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8" name="Picture 5" descr="D:\Documents and Settings\USER\Рабочий стол\fb6f148b280b4f831b7296e831f8a5f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3397">
            <a:off x="1939925" y="166688"/>
            <a:ext cx="3976688" cy="598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5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2" name="Picture 5" descr="D:\Documents and Settings\USER\Рабочий стол\0_408dd_861d0c98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315_1p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9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>
                <p:cTn id="7" repeatCount="4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2" descr="D:\Documents and Settings\USER\Рабочий стол\vsplesk_11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09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a1star.com/images/001-solar_system-my-fantas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8640"/>
            <a:ext cx="9144000" cy="6381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73780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наете, каким он парнем был1-cut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323529" y="332656"/>
            <a:ext cx="8496943" cy="6048672"/>
          </a:xfrm>
          <a:prstGeom prst="rect">
            <a:avLst/>
          </a:prstGeom>
        </p:spPr>
      </p:pic>
      <p:pic>
        <p:nvPicPr>
          <p:cNvPr id="3" name="Picture 2" descr="D:\Documents and Settings\USER\Рабочий стол\merkur-gezeg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138"/>
            <a:ext cx="9144000" cy="702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28184" y="147990"/>
            <a:ext cx="2736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МЕРКУРИЙ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01459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228</TotalTime>
  <Words>21</Words>
  <Application>Microsoft Office PowerPoint</Application>
  <PresentationFormat>Экран (4:3)</PresentationFormat>
  <Paragraphs>13</Paragraphs>
  <Slides>18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Путешествие   в космос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космос</dc:title>
  <dc:creator>Арина</dc:creator>
  <cp:lastModifiedBy>Арина</cp:lastModifiedBy>
  <cp:revision>10</cp:revision>
  <dcterms:created xsi:type="dcterms:W3CDTF">2013-04-11T17:56:47Z</dcterms:created>
  <dcterms:modified xsi:type="dcterms:W3CDTF">2013-04-12T08:33:40Z</dcterms:modified>
</cp:coreProperties>
</file>