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D7673-2020-4ACD-AC4E-7B5DF806A3F4}" type="datetimeFigureOut">
              <a:rPr lang="ru-RU" smtClean="0"/>
              <a:t>25.03.2015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69DF1-C3E5-4FD7-B767-BDB47C7A6F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621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D7673-2020-4ACD-AC4E-7B5DF806A3F4}" type="datetimeFigureOut">
              <a:rPr lang="ru-RU" smtClean="0"/>
              <a:t>25.03.2015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69DF1-C3E5-4FD7-B767-BDB47C7A6F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0085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D7673-2020-4ACD-AC4E-7B5DF806A3F4}" type="datetimeFigureOut">
              <a:rPr lang="ru-RU" smtClean="0"/>
              <a:t>25.03.2015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69DF1-C3E5-4FD7-B767-BDB47C7A6F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539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D7673-2020-4ACD-AC4E-7B5DF806A3F4}" type="datetimeFigureOut">
              <a:rPr lang="ru-RU" smtClean="0"/>
              <a:t>25.03.2015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69DF1-C3E5-4FD7-B767-BDB47C7A6F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1211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D7673-2020-4ACD-AC4E-7B5DF806A3F4}" type="datetimeFigureOut">
              <a:rPr lang="ru-RU" smtClean="0"/>
              <a:t>25.03.2015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69DF1-C3E5-4FD7-B767-BDB47C7A6F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4416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D7673-2020-4ACD-AC4E-7B5DF806A3F4}" type="datetimeFigureOut">
              <a:rPr lang="ru-RU" smtClean="0"/>
              <a:t>25.03.2015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69DF1-C3E5-4FD7-B767-BDB47C7A6F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70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D7673-2020-4ACD-AC4E-7B5DF806A3F4}" type="datetimeFigureOut">
              <a:rPr lang="ru-RU" smtClean="0"/>
              <a:t>25.03.2015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69DF1-C3E5-4FD7-B767-BDB47C7A6F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890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D7673-2020-4ACD-AC4E-7B5DF806A3F4}" type="datetimeFigureOut">
              <a:rPr lang="ru-RU" smtClean="0"/>
              <a:t>25.03.2015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69DF1-C3E5-4FD7-B767-BDB47C7A6F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0968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D7673-2020-4ACD-AC4E-7B5DF806A3F4}" type="datetimeFigureOut">
              <a:rPr lang="ru-RU" smtClean="0"/>
              <a:t>25.03.2015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69DF1-C3E5-4FD7-B767-BDB47C7A6F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8928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D7673-2020-4ACD-AC4E-7B5DF806A3F4}" type="datetimeFigureOut">
              <a:rPr lang="ru-RU" smtClean="0"/>
              <a:t>25.03.2015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69DF1-C3E5-4FD7-B767-BDB47C7A6F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5031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D7673-2020-4ACD-AC4E-7B5DF806A3F4}" type="datetimeFigureOut">
              <a:rPr lang="ru-RU" smtClean="0"/>
              <a:t>25.03.2015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69DF1-C3E5-4FD7-B767-BDB47C7A6F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5143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2D7673-2020-4ACD-AC4E-7B5DF806A3F4}" type="datetimeFigureOut">
              <a:rPr lang="ru-RU" smtClean="0"/>
              <a:t>25.03.2015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169DF1-C3E5-4FD7-B767-BDB47C7A6F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980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318"/>
            <a:ext cx="9151285" cy="6884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329383" y="1412776"/>
            <a:ext cx="980277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Лучше один раз увидеть, чем сто раз услышать.</a:t>
            </a:r>
            <a:endParaRPr lang="ru-RU" sz="5400" b="1" cap="all" spc="0" dirty="0">
              <a:ln/>
              <a:solidFill>
                <a:srgbClr val="00206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029" name="Picture 5" descr="Оригинал - Схема вышивки &quot;смайл-вопрос&quot; - Схемы вышивки - nadin_falcon - Авторы - Портал &quot;Вышивка крестом&quot;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27784" y="3169384"/>
            <a:ext cx="4200125" cy="315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90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-9525"/>
            <a:ext cx="915035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276872"/>
            <a:ext cx="6191250" cy="418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46845" y="116632"/>
            <a:ext cx="75608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Глаз очень подвижный орган. Он совершает непрерывные движения.  В минуту  глазное  яблоко перемещается 130 раз.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53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-12700"/>
            <a:ext cx="9156700" cy="688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332656"/>
            <a:ext cx="806489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Место числа в записи называется </a:t>
            </a:r>
            <a:r>
              <a:rPr lang="ru-RU" sz="3200" b="1" dirty="0" smtClean="0">
                <a:solidFill>
                  <a:srgbClr val="7030A0"/>
                </a:solidFill>
              </a:rPr>
              <a:t>разрядом счетных единиц</a:t>
            </a:r>
            <a:r>
              <a:rPr lang="ru-RU" sz="3200" b="1" dirty="0" smtClean="0">
                <a:solidFill>
                  <a:srgbClr val="C00000"/>
                </a:solidFill>
              </a:rPr>
              <a:t>. </a:t>
            </a:r>
            <a:r>
              <a:rPr lang="ru-RU" sz="3200" b="1" dirty="0" smtClean="0">
                <a:solidFill>
                  <a:srgbClr val="002060"/>
                </a:solidFill>
              </a:rPr>
              <a:t>Единицы</a:t>
            </a:r>
            <a:r>
              <a:rPr lang="ru-RU" sz="3200" b="1" dirty="0" smtClean="0">
                <a:solidFill>
                  <a:srgbClr val="C00000"/>
                </a:solidFill>
              </a:rPr>
              <a:t> – это единицы </a:t>
            </a:r>
            <a:r>
              <a:rPr lang="ru-RU" sz="3200" b="1" dirty="0" smtClean="0">
                <a:solidFill>
                  <a:srgbClr val="002060"/>
                </a:solidFill>
              </a:rPr>
              <a:t>первого разряда</a:t>
            </a:r>
            <a:r>
              <a:rPr lang="ru-RU" sz="3200" b="1" dirty="0" smtClean="0">
                <a:solidFill>
                  <a:srgbClr val="C00000"/>
                </a:solidFill>
              </a:rPr>
              <a:t>, </a:t>
            </a:r>
            <a:r>
              <a:rPr lang="ru-RU" sz="3200" b="1" dirty="0" smtClean="0">
                <a:solidFill>
                  <a:schemeClr val="accent3"/>
                </a:solidFill>
              </a:rPr>
              <a:t>десятки</a:t>
            </a:r>
            <a:r>
              <a:rPr lang="ru-RU" sz="3200" b="1" dirty="0" smtClean="0">
                <a:solidFill>
                  <a:srgbClr val="C00000"/>
                </a:solidFill>
              </a:rPr>
              <a:t> – единицы </a:t>
            </a:r>
            <a:r>
              <a:rPr lang="ru-RU" sz="3200" b="1" dirty="0" smtClean="0">
                <a:solidFill>
                  <a:schemeClr val="accent3"/>
                </a:solidFill>
              </a:rPr>
              <a:t>второго разряда</a:t>
            </a:r>
            <a:r>
              <a:rPr lang="ru-RU" sz="3200" b="1" dirty="0" smtClean="0">
                <a:solidFill>
                  <a:srgbClr val="C00000"/>
                </a:solidFill>
              </a:rPr>
              <a:t>, 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сотни</a:t>
            </a:r>
            <a:r>
              <a:rPr lang="ru-RU" sz="3200" b="1" dirty="0" smtClean="0">
                <a:solidFill>
                  <a:srgbClr val="C00000"/>
                </a:solidFill>
              </a:rPr>
              <a:t> – единицы 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третьего разряда</a:t>
            </a:r>
            <a:r>
              <a:rPr lang="ru-RU" sz="3200" b="1" dirty="0" smtClean="0">
                <a:solidFill>
                  <a:srgbClr val="C00000"/>
                </a:solidFill>
              </a:rPr>
              <a:t>. 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79" y="3408809"/>
            <a:ext cx="8902042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093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-12700"/>
            <a:ext cx="9156700" cy="688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9636" y="24080"/>
            <a:ext cx="14401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/>
              <a:t>627</a:t>
            </a:r>
            <a:endParaRPr lang="ru-RU" sz="5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623900" y="5745963"/>
            <a:ext cx="14401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/>
              <a:t>431</a:t>
            </a:r>
            <a:endParaRPr lang="ru-RU" sz="5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9636" y="5733256"/>
            <a:ext cx="14401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/>
              <a:t>769</a:t>
            </a:r>
            <a:endParaRPr lang="ru-RU" sz="5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596336" y="41336"/>
            <a:ext cx="14401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/>
              <a:t>299</a:t>
            </a:r>
            <a:endParaRPr lang="ru-RU" sz="54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99792" y="973276"/>
            <a:ext cx="3967336" cy="4118866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1957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19241E-6 L 0.40226 0.4077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04" y="20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81961E-6 L 0.42587 -0.4343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85" y="-217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022E-16 4.68085E-6 L -0.3967 -0.4361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44" y="-218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74838E-6 L -0.40157 0.4262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87" y="21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-12700"/>
            <a:ext cx="9156700" cy="688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475" y="1147763"/>
            <a:ext cx="5353050" cy="456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1560" y="893019"/>
            <a:ext cx="770485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 smtClean="0"/>
              <a:t>На верхнем веке у человека бывает до 150 ресниц, а на нижнем в 3 раза меньше. Сколько ресниц у человека на  двух веках?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38647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-12700"/>
            <a:ext cx="9156700" cy="688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60" y="764704"/>
            <a:ext cx="3960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365 – 5 + 1 =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1099" y="2924944"/>
            <a:ext cx="3960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296 – 90 – 6 =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1099" y="1881135"/>
            <a:ext cx="3960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 + 99 + 1 =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638722"/>
            <a:ext cx="2395090" cy="1611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686083"/>
            <a:ext cx="2022927" cy="1449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686083"/>
            <a:ext cx="1967880" cy="1475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37037"/>
            <a:ext cx="2012455" cy="1509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39752" y="3978358"/>
            <a:ext cx="1584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21673" y="4000979"/>
            <a:ext cx="1584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361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0" y="4014908"/>
            <a:ext cx="1584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305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4139" y="3930836"/>
            <a:ext cx="1584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300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4139" y="3929151"/>
            <a:ext cx="1584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300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43103" y="3978639"/>
            <a:ext cx="1584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72000" y="4000979"/>
            <a:ext cx="1584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305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921673" y="4019368"/>
            <a:ext cx="1584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361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135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1.53562E-6 L -0.39879 -0.4731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48" y="-236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7.03053E-7 L 0.38212 -0.2923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97" y="-14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41536E-6 L 0.1257 -0.14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85" y="-7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EFEFE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112</Words>
  <Application>Microsoft Office PowerPoint</Application>
  <PresentationFormat>Экран (4:3)</PresentationFormat>
  <Paragraphs>19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9</cp:revision>
  <dcterms:created xsi:type="dcterms:W3CDTF">2015-03-11T15:44:57Z</dcterms:created>
  <dcterms:modified xsi:type="dcterms:W3CDTF">2015-03-25T18:45:19Z</dcterms:modified>
</cp:coreProperties>
</file>