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1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95" autoAdjust="0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D%D1%81%D1%82%D0%B8%D1%82%D1%83%D1%86%D0%B8%D0%BE%D0%BD%D0%BD%D0%BE%D0%B5_%D0%BF%D1%80%D0%B0%D0%B2%D0%BE" TargetMode="External"/><Relationship Id="rId2" Type="http://schemas.openxmlformats.org/officeDocument/2006/relationships/hyperlink" Target="http://ru.wikipedia.org/wiki/%D0%98%D0%B7%D0%B1%D0%B8%D1%80%D0%B0%D1%82%D0%B5%D0%BB%D1%8C%D0%BD%D0%BE%D0%B5_%D0%BF%D1%80%D0%B0%D0%B2%D0%BE_%D0%BE%D0%B1%D1%8A%D0%B5%D0%BA%D1%82%D0%B8%D0%B2%D0%BD%D0%BE%D0%B5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u.wikipedia.org/wiki/%D0%98%D0%B7%D0%B1%D0%B8%D1%80%D0%B0%D1%82%D0%B5%D0%BB%D1%8C%D0%BD%D0%BE%D0%B5_%D0%BF%D1%80%D0%B0%D0%B2%D0%BE_%D1%81%D1%83%D0%B1%D1%8A%D0%B5%D0%BA%D1%82%D0%B8%D0%B2%D0%BD%D0%BE%D0%B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313355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 ФЕВРАЛЯ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cs typeface="Mongolian Baiti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528392" cy="26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5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024744" cy="4633584"/>
          </a:xfrm>
        </p:spPr>
        <p:txBody>
          <a:bodyPr>
            <a:normAutofit fontScale="90000"/>
          </a:bodyPr>
          <a:lstStyle/>
          <a:p>
            <a:r>
              <a:rPr lang="ru-RU" sz="2700" b="1" i="1" dirty="0"/>
              <a:t>Множество людей становится одним лицом, 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i="1" dirty="0"/>
              <a:t>когда оно представлено одним человеком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i="1" dirty="0"/>
              <a:t>или одной личностью, если на это представительство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i="1" dirty="0"/>
              <a:t>имеется согласие каждого из представляемых в отдельности.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/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                        Т</a:t>
            </a:r>
            <a:r>
              <a:rPr lang="ru-RU" b="1" dirty="0"/>
              <a:t>. Гоббс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13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1052737"/>
            <a:ext cx="6637468" cy="12961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 тур «Дальше, дальше»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3140967"/>
            <a:ext cx="2736304" cy="21602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7"/>
            <a:ext cx="3744416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0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637468" cy="1440161"/>
          </a:xfrm>
        </p:spPr>
        <p:txBody>
          <a:bodyPr>
            <a:normAutofit/>
          </a:bodyPr>
          <a:lstStyle/>
          <a:p>
            <a:r>
              <a:rPr lang="ru-RU" b="1" dirty="0"/>
              <a:t>2 тур «Что? Где? Когда?»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560" y="4869160"/>
            <a:ext cx="45719" cy="99046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4872"/>
              </p:ext>
            </p:extLst>
          </p:nvPr>
        </p:nvGraphicFramePr>
        <p:xfrm>
          <a:off x="1187624" y="1410469"/>
          <a:ext cx="6552728" cy="4500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1325"/>
                <a:gridCol w="1971403"/>
              </a:tblGrid>
              <a:tr h="39951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Ответ </a:t>
                      </a:r>
                      <a:r>
                        <a:rPr lang="ru-RU" sz="1100" dirty="0" smtClean="0">
                          <a:effectLst/>
                        </a:rPr>
                        <a:t>участников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 anchor="b"/>
                </a:tc>
              </a:tr>
              <a:tr h="7535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1. В каком году была принята первая Конституция </a:t>
                      </a:r>
                      <a:r>
                        <a:rPr lang="ru-RU" sz="1100" dirty="0">
                          <a:effectLst/>
                        </a:rPr>
                        <a:t>в </a:t>
                      </a:r>
                      <a:r>
                        <a:rPr lang="ru-RU" sz="1100" dirty="0" smtClean="0">
                          <a:effectLst/>
                        </a:rPr>
                        <a:t>России?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 anchor="b"/>
                </a:tc>
              </a:tr>
              <a:tr h="877059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2. Второй </a:t>
                      </a:r>
                      <a:r>
                        <a:rPr lang="ru-RU" sz="1100" dirty="0">
                          <a:effectLst/>
                        </a:rPr>
                        <a:t>съезд Советов СССР принял первую </a:t>
                      </a:r>
                      <a:r>
                        <a:rPr lang="ru-RU" sz="1100" dirty="0" smtClean="0">
                          <a:effectLst/>
                        </a:rPr>
                        <a:t>Конституцию </a:t>
                      </a:r>
                      <a:r>
                        <a:rPr lang="ru-RU" sz="1100" dirty="0">
                          <a:effectLst/>
                        </a:rPr>
                        <a:t>Советского Союза.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 anchor="b"/>
                </a:tc>
              </a:tr>
              <a:tr h="54782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3. Конституция </a:t>
                      </a:r>
                      <a:r>
                        <a:rPr lang="ru-RU" sz="1100" dirty="0">
                          <a:effectLst/>
                        </a:rPr>
                        <a:t>СССР была принята Восьмым съездом Советов </a:t>
                      </a:r>
                      <a:r>
                        <a:rPr lang="ru-RU" sz="1100" dirty="0" smtClean="0">
                          <a:effectLst/>
                        </a:rPr>
                        <a:t>(«Сталинская</a:t>
                      </a:r>
                      <a:r>
                        <a:rPr lang="ru-RU" sz="1100" dirty="0">
                          <a:effectLst/>
                        </a:rPr>
                        <a:t>» Конституция)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/>
                </a:tc>
              </a:tr>
              <a:tr h="877059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4. Брежневская Конституция </a:t>
                      </a:r>
                      <a:r>
                        <a:rPr lang="ru-RU" sz="1100" dirty="0">
                          <a:effectLst/>
                        </a:rPr>
                        <a:t>-. Принята на внеочередной седьмой сессии Верховного совета СССР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/>
                </a:tc>
              </a:tr>
              <a:tr h="104539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5.Всенародным </a:t>
                      </a:r>
                      <a:r>
                        <a:rPr lang="ru-RU" sz="1100" dirty="0">
                          <a:effectLst/>
                        </a:rPr>
                        <a:t>референдумом была принята ныне действующая Конституция Российской Федерации. </a:t>
                      </a:r>
                      <a:endParaRPr lang="ru-RU" sz="10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37" marR="52837" marT="52837" marB="52837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7" marR="52837" marT="52837" marB="528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8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 тур «Темная лошадка»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501008"/>
            <a:ext cx="1224136" cy="504056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5652120" y="4175368"/>
            <a:ext cx="12961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 descr="http://www.amic.ru/images/gallery_07-2011/640.9629_32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64" y="2974975"/>
            <a:ext cx="2053946" cy="28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www.bel.ru/pics/news/2010/07/14/47855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238500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8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1" y="1556792"/>
            <a:ext cx="2016225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http://orthodox-newspaper.ru/images/default/newspaper/2011/06/novosti_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125561"/>
            <a:ext cx="3090863" cy="46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belnovosti.ru/files/styles/medium/public/news/16508_34795.jpg?itok=zqCoTg0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370043" cy="214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bestglobalinfo.ru/netcat_files/121/89/me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237626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1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0081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 тур «</a:t>
            </a:r>
            <a:r>
              <a:rPr lang="ru-RU" b="1" dirty="0" err="1"/>
              <a:t>Брэйн</a:t>
            </a:r>
            <a:r>
              <a:rPr lang="ru-RU" b="1" dirty="0"/>
              <a:t> – ринг»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111" y="1556792"/>
            <a:ext cx="3057148" cy="1080120"/>
          </a:xfrm>
        </p:spPr>
        <p:txBody>
          <a:bodyPr>
            <a:normAutofit/>
          </a:bodyPr>
          <a:lstStyle/>
          <a:p>
            <a:r>
              <a:rPr lang="ru-RU" dirty="0"/>
              <a:t>Избирательное право- это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hlinkClick r:id="rId2" tooltip="Избирательное право объективное"/>
              </a:rPr>
              <a:t>Объективное избирательное право</a:t>
            </a:r>
            <a:r>
              <a:rPr lang="ru-RU" dirty="0"/>
              <a:t> — </a:t>
            </a:r>
            <a:r>
              <a:rPr lang="ru-RU" dirty="0" err="1"/>
              <a:t>подотрасль</a:t>
            </a:r>
            <a:r>
              <a:rPr lang="ru-RU" dirty="0"/>
              <a:t> </a:t>
            </a:r>
            <a:r>
              <a:rPr lang="ru-RU" dirty="0" smtClean="0">
                <a:hlinkClick r:id="rId3" tooltip="Конституционное право"/>
              </a:rPr>
              <a:t>конституционного  </a:t>
            </a:r>
            <a:r>
              <a:rPr lang="ru-RU" dirty="0">
                <a:hlinkClick r:id="rId3" tooltip="Конституционное право"/>
              </a:rPr>
              <a:t>права</a:t>
            </a:r>
            <a:r>
              <a:rPr lang="ru-RU" dirty="0"/>
              <a:t>, состоящая из правовых норм, санкционированных законом правил и сложившихся на практике обычаев, регулирующих порядок предоставления гражданам права участия в выборах и способ формирования выборных органов </a:t>
            </a:r>
            <a:endParaRPr lang="ru-RU" dirty="0" smtClean="0"/>
          </a:p>
          <a:p>
            <a:r>
              <a:rPr lang="ru-RU" b="1" dirty="0" smtClean="0">
                <a:hlinkClick r:id="rId4" tooltip="Избирательное право субъективное"/>
              </a:rPr>
              <a:t>Субъективное </a:t>
            </a:r>
            <a:r>
              <a:rPr lang="ru-RU" b="1" dirty="0">
                <a:hlinkClick r:id="rId4" tooltip="Избирательное право субъективное"/>
              </a:rPr>
              <a:t>избирательное право</a:t>
            </a:r>
            <a:r>
              <a:rPr lang="ru-RU" dirty="0"/>
              <a:t> — право граждан страны, избирать и быть </a:t>
            </a:r>
            <a:r>
              <a:rPr lang="ru-RU" dirty="0" smtClean="0"/>
              <a:t>избранными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1340768"/>
            <a:ext cx="3055717" cy="10801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Принципы избирательного права: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Всеобщность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Свободное участие в выборах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Равное избирательное право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Прямые и непрямые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выборы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Тайное голосование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0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908721"/>
            <a:ext cx="6637468" cy="12241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5 тур «Ты - мне, я - тебе»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4267201"/>
            <a:ext cx="3168352" cy="6019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98830"/>
            <a:ext cx="5017740" cy="35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8" y="836712"/>
            <a:ext cx="7565248" cy="55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</TotalTime>
  <Words>124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16 ФЕВРАЛЯ </vt:lpstr>
      <vt:lpstr>Множество людей становится одним лицом,  когда оно представлено одним человеком или одной личностью, если на это представительство имеется согласие каждого из представляемых в отдельности.                                         Т. Гоббс </vt:lpstr>
      <vt:lpstr>1 тур «Дальше, дальше» </vt:lpstr>
      <vt:lpstr>2 тур «Что? Где? Когда?» </vt:lpstr>
      <vt:lpstr>3 тур «Темная лошадка» </vt:lpstr>
      <vt:lpstr>Презентация PowerPoint</vt:lpstr>
      <vt:lpstr>4 тур «Брэйн – ринг» </vt:lpstr>
      <vt:lpstr>5 тур «Ты - мне, я - тебе»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ФЕВРАЛЯ</dc:title>
  <dc:creator>Администратор</dc:creator>
  <cp:lastModifiedBy>DNA7 X86</cp:lastModifiedBy>
  <cp:revision>8</cp:revision>
  <cp:lastPrinted>2001-12-31T22:52:40Z</cp:lastPrinted>
  <dcterms:created xsi:type="dcterms:W3CDTF">2002-01-01T04:37:38Z</dcterms:created>
  <dcterms:modified xsi:type="dcterms:W3CDTF">2001-12-31T22:58:07Z</dcterms:modified>
</cp:coreProperties>
</file>