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6848C-C6A7-4AA5-99E7-FB6E1BFFCA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317FF-BBFA-45C0-96AE-E77C0D16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4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317FF-BBFA-45C0-96AE-E77C0D16CB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3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B5B87E-A343-4E61-93AB-47D79654F4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E1976B-C87A-4DBE-9B53-58D9CB8346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7912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784976" cy="4464496"/>
          </a:xfrm>
        </p:spPr>
        <p:txBody>
          <a:bodyPr>
            <a:normAutofit/>
          </a:bodyPr>
          <a:lstStyle/>
          <a:p>
            <a:pPr algn="ctr"/>
            <a:r>
              <a:rPr lang="ru-RU" sz="3900" dirty="0" smtClean="0">
                <a:latin typeface="+mj-lt"/>
              </a:rPr>
              <a:t>ГБДОУ</a:t>
            </a:r>
            <a:r>
              <a:rPr lang="ru-RU" sz="3900" dirty="0" smtClean="0"/>
              <a:t> детский сад №1 Приморского района Санкт-Петербурга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Работаю в детском саду с сентября 2007 года. Сначала воспитателем группы раннего возраста.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С марта 2011 года работаю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 педагогом-психологом.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0" dirty="0" smtClean="0">
                <a:solidFill>
                  <a:schemeClr val="tx1"/>
                </a:solidFill>
                <a:effectLst/>
              </a:rPr>
              <a:t>Мартынюк Ксения Александровна</a:t>
            </a:r>
            <a:endParaRPr lang="ru-RU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93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83671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0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Цель работы педагога - психолога</a:t>
            </a:r>
            <a:r>
              <a:rPr lang="ru-RU" altLang="ru-RU" sz="2800" u="sng" dirty="0" smtClean="0">
                <a:latin typeface="Trebuchet MS" panose="020B0603020202020204" pitchFamily="34" charset="0"/>
              </a:rPr>
              <a:t> – </a:t>
            </a:r>
            <a:br>
              <a:rPr lang="ru-RU" altLang="ru-RU" sz="2800" u="sng" dirty="0" smtClean="0">
                <a:latin typeface="Trebuchet MS" panose="020B0603020202020204" pitchFamily="34" charset="0"/>
              </a:rPr>
            </a:br>
            <a:r>
              <a:rPr lang="ru-RU" altLang="ru-RU" sz="2800" b="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сделать жизнь ребенка в условиях ДОУ удобной, комфортной, прежде всего с точки зрения детской психики, общих и индивидуальных особенностей ее развития.</a:t>
            </a:r>
            <a:endParaRPr lang="ru-RU" sz="2800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850289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u="sng" dirty="0" smtClean="0">
                <a:solidFill>
                  <a:schemeClr val="tx2"/>
                </a:solidFill>
              </a:rPr>
              <a:t>Основная функция психолога в детском</a:t>
            </a:r>
            <a:r>
              <a:rPr lang="ru-RU" altLang="ru-RU" u="sng" dirty="0" smtClean="0">
                <a:solidFill>
                  <a:schemeClr val="tx2"/>
                </a:solidFill>
              </a:rPr>
              <a:t> </a:t>
            </a:r>
            <a:r>
              <a:rPr lang="ru-RU" altLang="ru-RU" sz="2800" u="sng" dirty="0" smtClean="0">
                <a:solidFill>
                  <a:schemeClr val="tx2"/>
                </a:solidFill>
              </a:rPr>
              <a:t>саду-</a:t>
            </a:r>
            <a:r>
              <a:rPr lang="ru-RU" altLang="ru-RU" sz="2800" u="sng" dirty="0" smtClean="0">
                <a:solidFill>
                  <a:srgbClr val="000066"/>
                </a:solidFill>
              </a:rPr>
              <a:t> </a:t>
            </a:r>
            <a:r>
              <a:rPr lang="ru-RU" altLang="ru-RU" sz="2800" dirty="0" smtClean="0">
                <a:solidFill>
                  <a:srgbClr val="000066"/>
                </a:solidFill>
              </a:rPr>
              <a:t>сопровождение психического развития детей и </a:t>
            </a:r>
            <a:r>
              <a:rPr lang="ru-RU" altLang="ru-RU" sz="2800" dirty="0">
                <a:solidFill>
                  <a:srgbClr val="000066"/>
                </a:solidFill>
              </a:rPr>
              <a:t>при </a:t>
            </a:r>
            <a:r>
              <a:rPr lang="ru-RU" altLang="ru-RU" sz="2800" dirty="0" smtClean="0">
                <a:solidFill>
                  <a:srgbClr val="000066"/>
                </a:solidFill>
              </a:rPr>
              <a:t>необходимости, своевременная помощь детям и родителям</a:t>
            </a:r>
            <a:r>
              <a:rPr lang="ru-RU" altLang="ru-RU" dirty="0" smtClean="0">
                <a:solidFill>
                  <a:srgbClr val="00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0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672" y="4653136"/>
            <a:ext cx="2736304" cy="91118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dirty="0" smtClean="0">
                <a:solidFill>
                  <a:schemeClr val="tx1"/>
                </a:solidFill>
                <a:effectLst/>
              </a:rPr>
              <a:t>Родители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31683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Три основных направления работы</a:t>
            </a:r>
            <a:endParaRPr lang="ru-RU" sz="3600" dirty="0"/>
          </a:p>
        </p:txBody>
      </p:sp>
      <p:sp>
        <p:nvSpPr>
          <p:cNvPr id="4" name="Стрелка вниз 3"/>
          <p:cNvSpPr/>
          <p:nvPr/>
        </p:nvSpPr>
        <p:spPr>
          <a:xfrm rot="1795027">
            <a:off x="1557293" y="1080382"/>
            <a:ext cx="383177" cy="1019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94804" y="861636"/>
            <a:ext cx="609244" cy="3503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214116">
            <a:off x="7368634" y="890667"/>
            <a:ext cx="426128" cy="1018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64088" y="1904336"/>
            <a:ext cx="3672408" cy="133356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3600" b="0" dirty="0" smtClean="0">
                <a:solidFill>
                  <a:schemeClr val="tx1"/>
                </a:solidFill>
                <a:effectLst/>
              </a:rPr>
              <a:t>Администрация/Педагоги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8881" y="2764307"/>
            <a:ext cx="3300000" cy="947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600" b="0" dirty="0" smtClean="0">
                <a:solidFill>
                  <a:schemeClr val="tx1"/>
                </a:solidFill>
                <a:effectLst/>
              </a:rPr>
              <a:t>Обучающиеся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10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5009645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1)Адаптационный </a:t>
            </a:r>
            <a:r>
              <a:rPr lang="ru-RU" sz="3000" dirty="0">
                <a:solidFill>
                  <a:schemeClr val="tx1"/>
                </a:solidFill>
              </a:rPr>
              <a:t>период.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tx1"/>
                </a:solidFill>
              </a:rPr>
              <a:t>2)Диагностика обучающихся подготовительных групп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tx1"/>
                </a:solidFill>
              </a:rPr>
              <a:t>3)Психологическое сопровождение дошкольника при подготовке к </a:t>
            </a:r>
            <a:r>
              <a:rPr lang="ru-RU" sz="3000">
                <a:solidFill>
                  <a:schemeClr val="tx1"/>
                </a:solidFill>
              </a:rPr>
              <a:t>школьному </a:t>
            </a:r>
            <a:r>
              <a:rPr lang="ru-RU" sz="3000" smtClean="0">
                <a:solidFill>
                  <a:schemeClr val="tx1"/>
                </a:solidFill>
              </a:rPr>
              <a:t>обучению (занятия).</a:t>
            </a:r>
            <a:endParaRPr lang="ru-RU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000" dirty="0">
                <a:solidFill>
                  <a:schemeClr val="tx1"/>
                </a:solidFill>
              </a:rPr>
              <a:t>4)Индивидуальные занятия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8837"/>
            <a:ext cx="6383538" cy="916454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</a:rPr>
              <a:t>Обучающиеся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127">
            <a:off x="5190525" y="1180626"/>
            <a:ext cx="3536837" cy="245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0" y="4149080"/>
            <a:ext cx="3654088" cy="224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5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4376" y="2183736"/>
            <a:ext cx="5009645" cy="43204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Сопровождение родителей в адаптационный период их малыша.</a:t>
            </a:r>
          </a:p>
          <a:p>
            <a:r>
              <a:rPr lang="ru-RU" sz="3200" dirty="0" smtClean="0"/>
              <a:t>Консилиумы.</a:t>
            </a:r>
          </a:p>
          <a:p>
            <a:r>
              <a:rPr lang="ru-RU" sz="3200" dirty="0" smtClean="0"/>
              <a:t>Тематические презентации.</a:t>
            </a:r>
          </a:p>
          <a:p>
            <a:r>
              <a:rPr lang="ru-RU" sz="3200" dirty="0" smtClean="0"/>
              <a:t>Родительские собрания</a:t>
            </a:r>
          </a:p>
          <a:p>
            <a:r>
              <a:rPr lang="ru-RU" sz="3200" dirty="0" smtClean="0"/>
              <a:t>Индивидуальные консультации.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8837"/>
            <a:ext cx="6383538" cy="916454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effectLst/>
              </a:rPr>
              <a:t>Родители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328">
            <a:off x="5733823" y="297943"/>
            <a:ext cx="3024336" cy="2158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27" y="2404805"/>
            <a:ext cx="3023642" cy="1995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644">
            <a:off x="5549137" y="4522117"/>
            <a:ext cx="3160547" cy="17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4968552" cy="5400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Сопровождение педагогов в адаптационный период вновь поступивших детей</a:t>
            </a:r>
          </a:p>
          <a:p>
            <a:r>
              <a:rPr lang="ru-RU" sz="2800" dirty="0" smtClean="0"/>
              <a:t>МПК.</a:t>
            </a:r>
          </a:p>
          <a:p>
            <a:r>
              <a:rPr lang="ru-RU" sz="2800" dirty="0" smtClean="0"/>
              <a:t>Тренинги.</a:t>
            </a:r>
          </a:p>
          <a:p>
            <a:r>
              <a:rPr lang="ru-RU" sz="2800" dirty="0" smtClean="0"/>
              <a:t>Семинары.</a:t>
            </a:r>
          </a:p>
          <a:p>
            <a:r>
              <a:rPr lang="ru-RU" sz="2800" dirty="0" smtClean="0"/>
              <a:t>Индивидуальные консультации.</a:t>
            </a:r>
          </a:p>
          <a:p>
            <a:r>
              <a:rPr lang="ru-RU" sz="2800" dirty="0" smtClean="0"/>
              <a:t>Выполнение запросов и консультации (админ.)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792088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effectLst/>
              </a:rPr>
              <a:t>Администрация/Педагоги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888432" cy="270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700808"/>
            <a:ext cx="6840760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i="1" dirty="0" smtClean="0"/>
              <a:t>Спасибо за внимание!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8395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</TotalTime>
  <Words>137</Words>
  <Application>Microsoft Office PowerPoint</Application>
  <PresentationFormat>Экран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Мартынюк Ксения Александровна</vt:lpstr>
      <vt:lpstr>Презентация PowerPoint</vt:lpstr>
      <vt:lpstr>Родители   </vt:lpstr>
      <vt:lpstr>Обучающиеся</vt:lpstr>
      <vt:lpstr>Родители</vt:lpstr>
      <vt:lpstr>Администрация/Педагоги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Мартынюк Ксения Александровна</dc:title>
  <dc:creator>Ксения</dc:creator>
  <cp:lastModifiedBy>Ксения</cp:lastModifiedBy>
  <cp:revision>19</cp:revision>
  <dcterms:created xsi:type="dcterms:W3CDTF">2014-11-24T09:23:11Z</dcterms:created>
  <dcterms:modified xsi:type="dcterms:W3CDTF">2015-03-31T06:01:28Z</dcterms:modified>
</cp:coreProperties>
</file>