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2" r:id="rId6"/>
    <p:sldId id="266" r:id="rId7"/>
    <p:sldId id="271" r:id="rId8"/>
    <p:sldId id="263" r:id="rId9"/>
    <p:sldId id="264" r:id="rId10"/>
    <p:sldId id="268" r:id="rId11"/>
    <p:sldId id="272" r:id="rId12"/>
    <p:sldId id="267" r:id="rId13"/>
    <p:sldId id="270" r:id="rId14"/>
    <p:sldId id="269" r:id="rId15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80A"/>
    <a:srgbClr val="D17A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64" autoAdjust="0"/>
  </p:normalViewPr>
  <p:slideViewPr>
    <p:cSldViewPr>
      <p:cViewPr varScale="1">
        <p:scale>
          <a:sx n="70" d="100"/>
          <a:sy n="70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9BD2-3F3A-41DE-9F5F-199964A33CC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5A1C-F707-435B-83C8-57A42108D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3BDB1-AD54-48D2-B321-3615A814C448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7163-9430-40A2-BB2C-4C41883AD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вы уже знаете, на Земле обитает множество различных видов животных, и ежегодно ученые открывают новые виды.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чтобы ориентироваться в этом многообразии, существует наука систематика. Ее цель – распределение животных по группам, т.е. классификации. Как только открывается новый вид, его тут же объединяют в группы – единицы классификации. Центральным понятием классификации животных и растений является – вид.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таким образом, понимая, что исчезновения любого вида животных – невосполнимая потеря, люди стали охранять редкие виды. Так в 1966 г. Всемирным союзом охраны природы и природных ресурсов была издана Красная книга, содержащая список редких и исчезающих видов животных.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нашей республике есть своя Красная книга. Первая книга была учреждена 18 мая 1998г. В ее первое официальное издание были включены 611 видов растений, животных и грибов (включая лишайники). И 27 февраля 2008 г. был утвержден новый список растений, животных и грибов, занесенных в Красную книгу Республики Коми.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для сохранения редких животных, среды их обитания и всего природного комплекса созданы биосферные, государственные, республиканские заповедники.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так в России, в дельте Волги, с 1919 г. Существует Астраханский заповедник по охране гнездовий редких водных и околоводных птиц.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территории нашей республики, в настоящий момент находятся национальный парк Югыд ва и Печоро-Илычский заповедник.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Национальный парк в отличие от заповедников, где деятельность человека практически полностью запрещена (запрещены охота, туризм и т. д.), на территорию национальных парков допускаются туристы и  допускается хозяйственная деятельность.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Заповедник основан в 1930 году, его площадь 721 тысяч га, 624,6 тысяч га занимают леса, 1567 га - водоемы. Животный мир богат; зарегистрировано 43 вида млекопитающих, 204 вида птиц, 16 видов рыб.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таким образом, сегодня мы с вами познакомились с основными систематическими категориями: вид, род, семейство, отряд, класс, тип, царство животные.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также рассмотрели влияние человека на животных и способы их охраны.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совокупность особей, сходных по строению, населяющие определенную территорию, свободно скрещивающихся между собой и дающее плодовитое потомство. Вид состоит из популяций.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популяция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совокупность особей данного вида, занимающих определенный участок территории внутри ареала (место распространения вида)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свободно скрещивающихся между собой и частично или полностью изолированных от других популяций.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XVIII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веке шведский ученый Карл Линней ввел бинарную номенклатуру для обозначения видов. То есть, он предложил присваивать каждому виду животных латинское название, состоящее из двух слов. Первое слово обозначает принадлежность животного к определенному роду, второе слово – к определенному виду.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близкие виды объединяют в один род, например: ворона, галка и грач принадлежат роду Ворон. Близкие роды – в семейства, например: род сорока, род сойка, род кедровка – в семейство Врановые.  Близкие семейства – в отряды, например: семейства Врановые, Синицевые, Ласточковые – объединяют в отряд Воробьинообразные. Далее, отряды составляют класс, например: отряды Воробьинообразные, Совообразные и Гусеобразные принадлежат классу Птицы.  Близкие классы, такие как, Птицы, Амфибии, Млекопитающие входят в тип Хордовые. В настоящее время выделяют до 25 типов животных. Все типы животных объединяются в Царство Животные.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объединение в различные систематические группы делается на основе детального изучения строения животного, его физиологии, генетики, поведения и многих других факторов.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существуют промежуточные категории в названии животных: надотряд, подтип, подкласс. 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современная классификация животных – естественная. Она отражает эволюционные, родственные отношения между ними. Типы животных расположены от простых (низших) к более сложным (высшим) по всем признакам.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теперь поговорим о влиянии человека на животных.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Вырубка лесов, распашка земель, применение удобрений и ядохимикатов ухудшают условия обитания животных. Так человека оказывает на животных косвенное влияние.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примеры прямого влияния: чрезмерная охота привела к исчезновению многих видов животных. Всего за 27 лет была уничтожена стеллерова корова. К середине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XVIII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века исчезли крупные нелетающие голуби - дронты (массой до 20кг).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7163-9430-40A2-BB2C-4C41883AD4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2B6E-7613-48ED-BCCF-3594C7CB2455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51D1-618E-44F7-BC26-77B3E536D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b.komisc.ru/add/rb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2348880"/>
            <a:ext cx="777686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Основные систематические </a:t>
            </a:r>
          </a:p>
          <a:p>
            <a:pPr algn="ctr"/>
            <a:r>
              <a:rPr lang="ru-RU" sz="4000" dirty="0" smtClean="0"/>
              <a:t>группы.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077072"/>
            <a:ext cx="777686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Влияние человека на животных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412776"/>
            <a:ext cx="777686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u="sng" dirty="0" smtClean="0"/>
              <a:t>Классификация животных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971600" y="5949280"/>
            <a:ext cx="79343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607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Выполнила учитель биологии МБОУ "СОШ" пст. Чиньяворык      С.С. Кузьмина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260648"/>
            <a:ext cx="8280920" cy="2062103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1966 г. Всемирным союзом охраны природы и природных ресурсов была издана Красная книга, содержащая список редких и исчезающих видов животных.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31075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2636912"/>
            <a:ext cx="2952328" cy="3672408"/>
          </a:xfrm>
          <a:prstGeom prst="rect">
            <a:avLst/>
          </a:prstGeom>
        </p:spPr>
      </p:pic>
      <p:pic>
        <p:nvPicPr>
          <p:cNvPr id="5" name="Рисунок 4" descr="200px-The_Red_Book_by_Carl_Jung,_20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5976" y="2564904"/>
            <a:ext cx="3024336" cy="40072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3"/>
              </a:rPr>
              <a:t>КРАСНАЯ КНИГА РЕСПУБЛИКИ КОМИ</a:t>
            </a:r>
            <a:endParaRPr lang="ru-RU" dirty="0"/>
          </a:p>
        </p:txBody>
      </p:sp>
      <p:pic>
        <p:nvPicPr>
          <p:cNvPr id="4" name="Рисунок 3" descr="KRrniga87 (2)-9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96752"/>
            <a:ext cx="2902792" cy="37235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4005064"/>
            <a:ext cx="4752527" cy="156966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27 февраля 2008 г. утвержден новый список растений, животных и грибов, занесенных в Красную книгу Республики Коми. </a:t>
            </a:r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07904" y="1196752"/>
            <a:ext cx="4788024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18 мая 1998 г. была учреждена Красная книга Республики Коми. В ее первое официальное издание были включены 611 видов растений, животных и грибов (включая лишайники).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632"/>
            <a:ext cx="622612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 smtClean="0"/>
              <a:t>Астраханский биосферный заповедник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Astrachan_Volgade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836712"/>
            <a:ext cx="3888432" cy="2916324"/>
          </a:xfrm>
          <a:prstGeom prst="rect">
            <a:avLst/>
          </a:prstGeom>
        </p:spPr>
      </p:pic>
      <p:pic>
        <p:nvPicPr>
          <p:cNvPr id="4" name="Рисунок 3" descr="doz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717032"/>
            <a:ext cx="4315332" cy="3008403"/>
          </a:xfrm>
          <a:prstGeom prst="rect">
            <a:avLst/>
          </a:prstGeom>
        </p:spPr>
      </p:pic>
      <p:pic>
        <p:nvPicPr>
          <p:cNvPr id="5" name="Рисунок 4" descr="edinor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05064"/>
            <a:ext cx="4163428" cy="2664296"/>
          </a:xfrm>
          <a:prstGeom prst="rect">
            <a:avLst/>
          </a:prstGeom>
        </p:spPr>
      </p:pic>
      <p:pic>
        <p:nvPicPr>
          <p:cNvPr id="6" name="Рисунок 5" descr="enotsoba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836712"/>
            <a:ext cx="4392488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120680" cy="52322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Национальный парк Республики Коми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2520280" cy="5847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Югыд ва</a:t>
            </a:r>
            <a:endParaRPr lang="ru-RU" sz="3200" dirty="0"/>
          </a:p>
        </p:txBody>
      </p:sp>
      <p:pic>
        <p:nvPicPr>
          <p:cNvPr id="5" name="Рисунок 4" descr="800px-Ugid_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68960"/>
            <a:ext cx="4795880" cy="3596910"/>
          </a:xfrm>
          <a:prstGeom prst="rect">
            <a:avLst/>
          </a:prstGeom>
        </p:spPr>
      </p:pic>
      <p:pic>
        <p:nvPicPr>
          <p:cNvPr id="6" name="Рисунок 5" descr="800px-Саблинский_хреб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4795881" cy="3213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6120680" cy="52322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Печоро-Илычский Заповедник</a:t>
            </a:r>
            <a:endParaRPr lang="ru-RU" sz="2800" dirty="0"/>
          </a:p>
        </p:txBody>
      </p:sp>
      <p:pic>
        <p:nvPicPr>
          <p:cNvPr id="4" name="Рисунок 3" descr="pechora_kordon_shejyim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4608512" cy="3096344"/>
          </a:xfrm>
          <a:prstGeom prst="rect">
            <a:avLst/>
          </a:prstGeom>
        </p:spPr>
      </p:pic>
      <p:pic>
        <p:nvPicPr>
          <p:cNvPr id="5" name="Рисунок 4" descr="pechora_u_svahinoy_kosy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4608512" cy="30761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1124744"/>
            <a:ext cx="3923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Заповедник основан в 1930 году, его площадь 721 тысяч га.</a:t>
            </a:r>
          </a:p>
          <a:p>
            <a:pPr algn="just"/>
            <a:r>
              <a:rPr lang="ru-RU" sz="2800" dirty="0" smtClean="0"/>
              <a:t> 624,6 тысяч га занимают леса.</a:t>
            </a:r>
          </a:p>
          <a:p>
            <a:pPr algn="just"/>
            <a:r>
              <a:rPr lang="ru-RU" sz="2800" dirty="0" smtClean="0"/>
              <a:t>1567 га - водоемы.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4653136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43 вида млекопитающих, 204 вида птиц, </a:t>
            </a:r>
          </a:p>
          <a:p>
            <a:pPr algn="just"/>
            <a:r>
              <a:rPr lang="ru-RU" sz="2400" dirty="0" smtClean="0"/>
              <a:t>16 видов рыб.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484983"/>
          </a:xfr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3600" dirty="0" smtClean="0"/>
              <a:t>- </a:t>
            </a:r>
            <a:r>
              <a:rPr lang="ru-RU" sz="3600" i="1" u="sng" dirty="0" smtClean="0"/>
              <a:t>ВИД</a:t>
            </a:r>
            <a:r>
              <a:rPr lang="ru-RU" sz="3600" dirty="0" smtClean="0"/>
              <a:t> – это совокупность особей, сходных по строению, населяющие определенную территорию, свободно скрещивающихся между собой и дающее плодовитое потомство. Вид состоит из популяций.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196752"/>
            <a:ext cx="8229600" cy="4104456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3600" dirty="0" smtClean="0"/>
              <a:t>- </a:t>
            </a:r>
            <a:r>
              <a:rPr lang="ru-RU" sz="3600" i="1" u="sng" dirty="0" smtClean="0"/>
              <a:t>ПОПУЛЯЦИЯ</a:t>
            </a:r>
            <a:r>
              <a:rPr lang="ru-RU" sz="3600" dirty="0" smtClean="0"/>
              <a:t> – совокупность особей данного вида, занимающих определенный участок территории внутри ареала (место распространения вида) </a:t>
            </a:r>
            <a:r>
              <a:rPr lang="ru-RU" sz="3600" dirty="0" err="1" smtClean="0"/>
              <a:t>вида</a:t>
            </a:r>
            <a:r>
              <a:rPr lang="ru-RU" sz="3600" dirty="0" smtClean="0"/>
              <a:t>, свободно скрещивающихся между собой и частично или полностью изолированных от других популяций.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88640"/>
            <a:ext cx="4713592" cy="5589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475252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Карл Линней (1707-1778)</a:t>
            </a:r>
            <a:endParaRPr lang="ru-RU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6056" y="488286"/>
            <a:ext cx="3744416" cy="56938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ввел бинарную номенклатуру для обозначения видов;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предложил присваивать каждому виду животных латинское название, состоящее из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двух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Первое слово обозначает принадлежность животного к определенному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роду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второе слово – к определенному </a:t>
            </a: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виду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СИСТЕМАТИКА ЖИВОТНЫХ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2376264" cy="4616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ЦАРСТВО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2376264" cy="46166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ТИП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564904"/>
            <a:ext cx="2376264" cy="46166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КЛАСС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356992"/>
            <a:ext cx="2376264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ОТРЯД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149080"/>
            <a:ext cx="237626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СЕМЕЙСТВО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941168"/>
            <a:ext cx="2376264" cy="461665"/>
          </a:xfrm>
          <a:prstGeom prst="rect">
            <a:avLst/>
          </a:prstGeom>
          <a:solidFill>
            <a:srgbClr val="D17A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РОД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805264"/>
            <a:ext cx="2376264" cy="461665"/>
          </a:xfrm>
          <a:prstGeom prst="rect">
            <a:avLst/>
          </a:prstGeom>
          <a:solidFill>
            <a:srgbClr val="D0180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ВИД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331640" y="1484784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331640" y="2276872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331640" y="3068960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331640" y="3861048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331640" y="4653136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331640" y="5517232"/>
            <a:ext cx="2880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59832" y="980728"/>
            <a:ext cx="583264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ЖИВОТНЫЕ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59832" y="1772816"/>
            <a:ext cx="583264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ХОРДОВЫЕ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2564904"/>
            <a:ext cx="583264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ПТИЦЫ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059832" y="3356992"/>
            <a:ext cx="583264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ВОРОБЬИНООБРАЗНЫЕ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59832" y="4149080"/>
            <a:ext cx="583264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ВРАНОВЫЕ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059832" y="4941168"/>
            <a:ext cx="583264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ВОРОН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59832" y="5805264"/>
            <a:ext cx="5832648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ВОРОНА, ГАЛКА И ГРАЧ </a:t>
            </a:r>
            <a:endParaRPr lang="ru-RU" sz="2400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699792" y="112474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699792" y="191683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699792" y="270892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699792" y="350100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699792" y="429309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699792" y="508518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2699792" y="594928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7560840" cy="353943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современная классификация животных – естественная. Она отражает эволюционные, родственные отношения между ними. Типы животных расположены от простых (низших) к более сложным (высшим) по всем признакам. 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492896"/>
            <a:ext cx="712879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человека на животных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260648"/>
            <a:ext cx="8280920" cy="255454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Вырубка лесов, распашка земель, применение удобрений и ядохимикатов ухудшают условия обитания животных. Так человека оказывает на животных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косвенное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влияние.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virubka_lesa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068960"/>
            <a:ext cx="4392488" cy="3168352"/>
          </a:xfrm>
          <a:prstGeom prst="rect">
            <a:avLst/>
          </a:prstGeom>
        </p:spPr>
      </p:pic>
      <p:pic>
        <p:nvPicPr>
          <p:cNvPr id="4" name="Рисунок 3" descr="1333614674_pestici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068960"/>
            <a:ext cx="439248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7e40_5ef498d2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3024336" cy="3024336"/>
          </a:xfrm>
          <a:prstGeom prst="rect">
            <a:avLst/>
          </a:prstGeom>
        </p:spPr>
      </p:pic>
      <p:pic>
        <p:nvPicPr>
          <p:cNvPr id="3" name="Рисунок 2" descr="do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6632"/>
            <a:ext cx="2808312" cy="3021315"/>
          </a:xfrm>
          <a:prstGeom prst="rect">
            <a:avLst/>
          </a:prstGeom>
        </p:spPr>
      </p:pic>
      <p:pic>
        <p:nvPicPr>
          <p:cNvPr id="4" name="Рисунок 3" descr="Ectopistes_migratoriusFCN2P29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2976"/>
            <a:ext cx="5292080" cy="3549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7809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Стеллерова корова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7809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Дронт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5010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Странствующий голубь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zebra_kvagg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212976"/>
            <a:ext cx="3851920" cy="3528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35010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Зебра </a:t>
            </a:r>
            <a:r>
              <a:rPr lang="ru-RU" dirty="0" err="1" smtClean="0">
                <a:solidFill>
                  <a:schemeClr val="bg1"/>
                </a:solidFill>
              </a:rPr>
              <a:t>квагга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thylacinus_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116632"/>
            <a:ext cx="3491880" cy="3024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4128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Сумчатый волк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1079</Words>
  <Application>Microsoft Office PowerPoint</Application>
  <PresentationFormat>Экран (4:3)</PresentationFormat>
  <Paragraphs>82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КРАСНАЯ КНИГА РЕСПУБЛИКИ КОМИ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Админ</cp:lastModifiedBy>
  <cp:revision>93</cp:revision>
  <dcterms:created xsi:type="dcterms:W3CDTF">2013-09-07T11:06:20Z</dcterms:created>
  <dcterms:modified xsi:type="dcterms:W3CDTF">2015-04-08T11:25:21Z</dcterms:modified>
</cp:coreProperties>
</file>