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7536-5A75-499A-8656-803C7917586E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CFF1-6FC8-466B-AA19-C4CC3EB5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7536-5A75-499A-8656-803C7917586E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CFF1-6FC8-466B-AA19-C4CC3EB5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5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графических объектов в текстовом редакторе</a:t>
            </a:r>
            <a:endParaRPr lang="ru-RU" altLang="ru-RU" sz="5200" b="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Понятие слоя в документе,</a:t>
            </a:r>
            <a:r>
              <a:rPr lang="ru-RU" altLang="ru-RU" sz="3600" smtClean="0"/>
              <a:t> </a:t>
            </a:r>
            <a:r>
              <a:rPr lang="ru-RU" altLang="ru-RU" sz="3200" i="0" smtClean="0">
                <a:latin typeface="PresentScript" pitchFamily="2" charset="0"/>
              </a:rPr>
              <a:t>перемещение объектов на задний и передний план</a:t>
            </a:r>
            <a:endParaRPr lang="ru-RU" altLang="ru-RU" sz="3200" i="0" dirty="0" smtClean="0"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5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Группировка элементов</a:t>
            </a:r>
            <a:r>
              <a:rPr lang="ru-RU" altLang="ru-RU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 </a:t>
            </a:r>
            <a:r>
              <a:rPr lang="ru-RU" altLang="ru-RU" sz="32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в один объект, разгруппировка</a:t>
            </a:r>
            <a:endParaRPr lang="ru-RU" altLang="ru-RU" sz="320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ЗАДАНИЯ</a:t>
            </a:r>
            <a:r>
              <a:rPr lang="ru-RU" altLang="ru-RU" sz="48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/>
            </a:r>
            <a:br>
              <a:rPr lang="ru-RU" altLang="ru-RU" sz="48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</a:br>
            <a:r>
              <a:rPr lang="ru-RU" altLang="ru-RU" sz="3200" i="0" smtClean="0">
                <a:latin typeface="PresentScript" pitchFamily="2" charset="0"/>
              </a:rPr>
              <a:t>для выполнения:</a:t>
            </a:r>
            <a:endParaRPr lang="ru-RU" altLang="ru-RU" sz="3200" i="0" dirty="0" smtClean="0"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ru-RU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Вопросы для повторения:</a:t>
            </a:r>
            <a:endParaRPr lang="ru-RU" altLang="ru-RU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7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урока:</a:t>
            </a:r>
            <a:endParaRPr lang="ru-RU" altLang="ru-RU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урока:</a:t>
            </a:r>
            <a:endParaRPr lang="ru-RU" altLang="ru-RU" i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Ответы:</a:t>
            </a:r>
            <a:endParaRPr lang="ru-RU" altLang="ru-RU" sz="480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Панель инструментов</a:t>
            </a:r>
            <a:b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</a:b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«Рисование»</a:t>
            </a:r>
            <a:endParaRPr lang="ru-RU" altLang="ru-RU" sz="400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Вставка автофигур,</a:t>
            </a:r>
            <a:r>
              <a:rPr lang="ru-RU" altLang="ru-RU" sz="3600" i="0" smtClean="0">
                <a:latin typeface="PresentScript" pitchFamily="2" charset="0"/>
              </a:rPr>
              <a:t> </a:t>
            </a:r>
            <a:r>
              <a:rPr lang="ru-RU" altLang="ru-RU" sz="36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изменение их свойств</a:t>
            </a:r>
            <a:r>
              <a:rPr lang="ru-RU" altLang="ru-RU" sz="4000" i="0" smtClean="0">
                <a:latin typeface="PresentScript" pitchFamily="2" charset="0"/>
              </a:rPr>
              <a:t> </a:t>
            </a:r>
            <a:r>
              <a:rPr lang="ru-RU" altLang="ru-RU" sz="2800" i="0" smtClean="0">
                <a:latin typeface="PresentScript" pitchFamily="2" charset="0"/>
              </a:rPr>
              <a:t>(заливка, цвет, толщина, тип линий, тень, объем и т.д.)</a:t>
            </a:r>
            <a:endParaRPr lang="ru-RU" altLang="ru-RU" sz="2800" i="0" dirty="0" smtClean="0"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4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resentScript" pitchFamily="2" charset="0"/>
              </a:rPr>
              <a:t>Копирование и перемещение </a:t>
            </a:r>
            <a:r>
              <a:rPr lang="ru-RU" altLang="ru-RU" sz="3600" i="0" smtClean="0">
                <a:latin typeface="PresentScript" pitchFamily="2" charset="0"/>
              </a:rPr>
              <a:t>объектов, изменение их размеров, поворот и отражение</a:t>
            </a:r>
            <a:endParaRPr lang="ru-RU" altLang="ru-RU" sz="3600" i="0" dirty="0" smtClean="0">
              <a:latin typeface="Present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Создание графических объектов в текстовом редакторе</vt:lpstr>
      <vt:lpstr>Цель урока:</vt:lpstr>
      <vt:lpstr>Задачи урока:</vt:lpstr>
      <vt:lpstr>Презентация PowerPoint</vt:lpstr>
      <vt:lpstr>Ответы:</vt:lpstr>
      <vt:lpstr>Презентация PowerPoint</vt:lpstr>
      <vt:lpstr>Панель инструментов «Рисование»</vt:lpstr>
      <vt:lpstr>Вставка автофигур, изменение их свойств (заливка, цвет, толщина, тип линий, тень, объем и т.д.)</vt:lpstr>
      <vt:lpstr>Копирование и перемещение объектов, изменение их размеров, поворот и отражение</vt:lpstr>
      <vt:lpstr>Понятие слоя в документе, перемещение объектов на задний и передний план</vt:lpstr>
      <vt:lpstr>Группировка элементов в один объект, разгруппировка</vt:lpstr>
      <vt:lpstr>ЗАДАНИЯ для выполнения:</vt:lpstr>
      <vt:lpstr>Вопросы для повторения: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графических объектов в текстовом редакторе</dc:title>
  <dc:creator>Olga</dc:creator>
  <cp:lastModifiedBy>Olga</cp:lastModifiedBy>
  <cp:revision>1</cp:revision>
  <dcterms:created xsi:type="dcterms:W3CDTF">2015-04-08T16:37:18Z</dcterms:created>
  <dcterms:modified xsi:type="dcterms:W3CDTF">2015-04-08T16:37:18Z</dcterms:modified>
</cp:coreProperties>
</file>