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4" r:id="rId8"/>
    <p:sldId id="263" r:id="rId9"/>
    <p:sldId id="268" r:id="rId10"/>
    <p:sldId id="269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commons.wikimedia.org/wiki/File:Su-85_TBiU_8.jpg?uselang=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eg"/><Relationship Id="rId4" Type="http://schemas.openxmlformats.org/officeDocument/2006/relationships/hyperlink" Target="https://commons.wikimedia.org/wiki/File:National_Museum_of_Military_History,_Bulgaria,_Sofia_2012_PD_043.jpg?uselang=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11-Heavy_self_propelled_gun_su_152-LMW.jpg?uselang=ru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s://commons.wikimedia.org/wiki/File:Soviet_tank_ISU-152,_%2235_years_-_Victory_Park%22,_Kineshma.JPG?uselang=r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ommons.wikimedia.org/wiki/File:ISU-122_skos_RB.jpg?uselang=ru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s://commons.wikimedia.org/wiki/File:Isu122S_kiev.jpg?uselang=ru" TargetMode="External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s://ru.wikipedia.org/wiki/%D0%A4%D0%B0%D0%B9%D0%BB:Metro-BM-8-24_2.gi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jpeg"/><Relationship Id="rId4" Type="http://schemas.openxmlformats.org/officeDocument/2006/relationships/hyperlink" Target="https://commons.wikimedia.org/wiki/File:Katusha_BM-13_STZ-5-NATI.jpg?uselang=ru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Matilda-latrun-1.jpg?uselang=ru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s://commons.wikimedia.org/wiki/File:M3_Stuart_001.jpg?uselang=ru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ommons.wikimedia.org/wiki/File:TankshermanM4.jpg?uselang=ru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s://commons.wikimedia.org/wiki/File:M3grant.jpg?uselang=ru" TargetMode="External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T-34-85_g%C3%B3ra_RB.jpg?uselang=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s://ru.wikipedia.org/wiki/%D0%A4%D0%B0%D0%B9%D0%BB:%D0%A2%D0%B0%D0%BD%D0%BA_%D0%A2-34-57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mmons.wikimedia.org/wiki/File:T-44-85_4.JPG?uselang=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hyperlink" Target="https://commons.wikimedia.org/wiki/File:T-34_Model_1940.jpg?uselang=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V-85_in_Avtovo.jpg?uselang=r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hyperlink" Target="https://commons.wikimedia.org/wiki/File:IS-2_tank_Monument_at_WWII_Memorial_in_Shatki.JPG?uselang=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commons.wikimedia.org/wiki/File:IS-3-latrun-2.jpg?uselang=r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commons.wikimedia.org/wiki/File:Su76_nn.jpg?uselang=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hyperlink" Target="https://commons.wikimedia.org/wiki/File:SU-76i.jpg?use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9361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Техника СССР во Время Великой Отечественной войны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573016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Легкие танки</a:t>
            </a:r>
          </a:p>
          <a:p>
            <a:pPr algn="ctr"/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Средние танки </a:t>
            </a:r>
          </a:p>
          <a:p>
            <a:pPr algn="ctr"/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Тяжелые танки</a:t>
            </a:r>
          </a:p>
          <a:p>
            <a:pPr algn="ctr"/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ПТ - САУ(противотанковые самоходные артиллерийские установки)</a:t>
            </a:r>
          </a:p>
          <a:p>
            <a:pPr algn="ctr"/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САУ(самоходные артиллерийские установки)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768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Классификация техники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445231"/>
          </a:xfrm>
        </p:spPr>
        <p:txBody>
          <a:bodyPr/>
          <a:lstStyle/>
          <a:p>
            <a:pPr algn="ctr"/>
            <a:r>
              <a:rPr lang="ru-RU" dirty="0" smtClean="0"/>
              <a:t>Су-85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1943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4 100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СУ-85 средняя по массе самоходно-артиллерийская установка, относящаяся к классу истребителей  танков. Активно использовались с сентября 1943г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До окончания Великой Отечественной войны. Основным вооружением являлась нарезная пушка Д-5,выпускавшаяся в 2-х модификациях: Д-5с-85 и Д-5с-85А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1944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от 4 772 до 4 976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Первое боевое применение СУ-100 состоялось в январе 1945 года, и в дальнейшем СУ-100 использовались в ряде операций Великой Отечественной и Советско-японской войны, но в целом их боевое применение было ограниченным.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Создана на базе среднего танка Т-34-85 конструкторским бюро Уралмашзавода в конце  1943-начала 1944 года, как дальнейшее развитие САУ Су-85 ввиду недостаточных возможностей последней в боях с немецкими тяжелыми танками.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Первое боевое применение состоялось в января 1945г.</a:t>
            </a:r>
          </a:p>
          <a:p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65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Средние ПТ-САУ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445231"/>
          </a:xfrm>
        </p:spPr>
        <p:txBody>
          <a:bodyPr/>
          <a:lstStyle/>
          <a:p>
            <a:pPr algn="ctr"/>
            <a:r>
              <a:rPr lang="ru-RU" dirty="0" smtClean="0"/>
              <a:t>Су-100</a:t>
            </a:r>
            <a:endParaRPr lang="ru-RU" dirty="0"/>
          </a:p>
        </p:txBody>
      </p:sp>
      <p:pic>
        <p:nvPicPr>
          <p:cNvPr id="7" name="Рисунок 6" descr="Su-85 TBiU 8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3176"/>
            <a:ext cx="1905000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National Museum of Military History, Bulgaria, Sofia 2012 PD 043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13176"/>
            <a:ext cx="190500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445231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Ису-152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Разработка проекта  началась с 1943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3 242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В целом ИСУ-152 являлась довольно успешным образцом универсальной тяжёлой самоходно-артиллерийской установки. Отмеченные выше в разделе Боевое применение особенности и долгая служба машины в Советской армии служат этому дополнительным подтверждением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Разработка проекта  началась с 1943 г.</a:t>
            </a: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1 735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ИСУ-122 широко применялись на завершающем этапе Великой Отечественной войны в роли мощного истребителя танков и штурмового орудия.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Боевой дебют ИСУ-122 состоялся летом 1943 года в сражении  на Курской Дуге, где она проявила себя как эффективный истребитель новых тяжёлых немецких танков и САУ.</a:t>
            </a:r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9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Тяжелые ПТ - САУ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445231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Ису-122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Soviet tank ISU-152, &quot;35 years - Victory Park&quot;, Kineshm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216024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Isu122S kiev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65104"/>
            <a:ext cx="1905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ISU-122 skos RB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61248"/>
            <a:ext cx="19050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11-Heavy self propelled gun su 152-LMW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57192"/>
            <a:ext cx="190500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445231"/>
          </a:xfrm>
        </p:spPr>
        <p:txBody>
          <a:bodyPr/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Бм-8-24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Разработка проекта  началась с 1942</a:t>
            </a:r>
          </a:p>
          <a:p>
            <a:r>
              <a:rPr lang="ru-RU" sz="1200" dirty="0" smtClean="0"/>
              <a:t>?</a:t>
            </a:r>
          </a:p>
          <a:p>
            <a:r>
              <a:rPr lang="ru-RU" sz="1200" dirty="0" smtClean="0"/>
              <a:t>Выпущенные машины участвовали в боях 1942-43 гг. и были хорошо приняты в войсках из-за лучшей защищённости и проходимости по сравнению с «Катюшами» на базе грузовых автомобилей.</a:t>
            </a:r>
          </a:p>
          <a:p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537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Реактивная система залпового огня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412776"/>
            <a:ext cx="4040188" cy="432048"/>
          </a:xfrm>
        </p:spPr>
        <p:txBody>
          <a:bodyPr/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Бм-13-16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Metro-BM-8-24 2.gif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3096344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Разработка проекта  началась с 1939</a:t>
            </a:r>
          </a:p>
          <a:p>
            <a:r>
              <a:rPr lang="ru-RU" sz="1200" dirty="0" smtClean="0"/>
              <a:t>?</a:t>
            </a:r>
          </a:p>
          <a:p>
            <a:r>
              <a:rPr lang="ru-RU" sz="1200" dirty="0" smtClean="0"/>
              <a:t>Катюша — неофициальное название боевых машин реактивной артиллерии БМ-8 (82 мм), БМ-13 (132 мм) и БМ-31 (310 мм)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  <p:pic>
        <p:nvPicPr>
          <p:cNvPr id="10" name="Рисунок 9" descr="Katusha BM-13 STZ-5-NATI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592288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55776" y="836712"/>
            <a:ext cx="6210272" cy="5760640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Стюарт</a:t>
            </a:r>
          </a:p>
          <a:p>
            <a:r>
              <a:rPr lang="ru-RU" sz="1000" dirty="0" smtClean="0"/>
              <a:t>Во Второй мировой войне «Стюарт» активно использовался войсками США, а также в значительных количествах поставлялся по программе ленд-лиза в Великобританию, СССР.</a:t>
            </a:r>
          </a:p>
          <a:p>
            <a:endParaRPr lang="ru-RU" sz="1000" dirty="0" smtClean="0"/>
          </a:p>
          <a:p>
            <a:endParaRPr lang="ru-RU" sz="1000" dirty="0" smtClean="0"/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М3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Lee</a:t>
            </a: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1000" dirty="0" smtClean="0"/>
              <a:t>Всего, в различных вариантах, было выпущено 6258 M3. Около 2/3 выпущенных M3 были переданы другим странам, почти исключительно Великобритании и СССР, по программе ленд-лиза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Шерман</a:t>
            </a:r>
          </a:p>
          <a:p>
            <a:r>
              <a:rPr lang="ru-RU" sz="1000" dirty="0" smtClean="0"/>
              <a:t>В Советский Союз было поставлено 4 248 танка « Шерман » разных вариантов:</a:t>
            </a:r>
          </a:p>
          <a:p>
            <a:r>
              <a:rPr lang="ru-RU" sz="1000" dirty="0" smtClean="0"/>
              <a:t>• </a:t>
            </a:r>
            <a:r>
              <a:rPr lang="ru-RU" sz="1000" i="1" dirty="0" smtClean="0"/>
              <a:t>M4A2</a:t>
            </a:r>
            <a:r>
              <a:rPr lang="ru-RU" sz="1000" dirty="0" smtClean="0"/>
              <a:t> — 1990 единиц.</a:t>
            </a:r>
            <a:br>
              <a:rPr lang="ru-RU" sz="1000" dirty="0" smtClean="0"/>
            </a:br>
            <a:r>
              <a:rPr lang="ru-RU" sz="1000" dirty="0" smtClean="0"/>
              <a:t>• </a:t>
            </a:r>
            <a:r>
              <a:rPr lang="ru-RU" sz="1000" i="1" dirty="0" smtClean="0"/>
              <a:t>M4A2(76)W</a:t>
            </a:r>
            <a:r>
              <a:rPr lang="ru-RU" sz="1000" dirty="0" smtClean="0"/>
              <a:t> — 2073 единицы.</a:t>
            </a:r>
            <a:br>
              <a:rPr lang="ru-RU" sz="1000" dirty="0" smtClean="0"/>
            </a:br>
            <a:r>
              <a:rPr lang="ru-RU" sz="1000" dirty="0" smtClean="0"/>
              <a:t>• </a:t>
            </a:r>
            <a:r>
              <a:rPr lang="ru-RU" sz="1000" i="1" dirty="0" smtClean="0"/>
              <a:t>M4A4</a:t>
            </a:r>
            <a:r>
              <a:rPr lang="ru-RU" sz="1000" dirty="0" smtClean="0"/>
              <a:t> — 2 единицы. Пробные поставки. От заказа отказались по причине бензиновых двигателей.</a:t>
            </a:r>
            <a:br>
              <a:rPr lang="ru-RU" sz="1000" dirty="0" smtClean="0"/>
            </a:br>
            <a:r>
              <a:rPr lang="ru-RU" sz="1000" dirty="0" smtClean="0"/>
              <a:t>• </a:t>
            </a:r>
            <a:r>
              <a:rPr lang="ru-RU" sz="1000" i="1" dirty="0" smtClean="0"/>
              <a:t>M4A2(76)W HVSS</a:t>
            </a:r>
            <a:r>
              <a:rPr lang="ru-RU" sz="1000" dirty="0" smtClean="0"/>
              <a:t> — 183 единицы. Поставлены в мае—июне 1945 года.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Матильда</a:t>
            </a:r>
          </a:p>
          <a:p>
            <a:r>
              <a:rPr lang="ru-RU" sz="1000" dirty="0" smtClean="0"/>
              <a:t>До окончания производства в августе 1943 года, в Великобритании было всего выпущено 2 987 танков «Matilda II», из которых 1 084 штуки были отправлены по ленд-лизу в СССР, а 918 прибыли в СССР (остальные погибли в пути).</a:t>
            </a:r>
          </a:p>
          <a:p>
            <a:endParaRPr lang="ru-RU" sz="10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040560" cy="36004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entury" pitchFamily="18" charset="0"/>
              </a:rPr>
              <a:t>Танки , поступавшие по Ленд-лизу</a:t>
            </a:r>
            <a:endParaRPr lang="ru-RU" sz="2400" dirty="0">
              <a:solidFill>
                <a:srgbClr val="FF0000"/>
              </a:solidFill>
              <a:latin typeface="Century" pitchFamily="18" charset="0"/>
            </a:endParaRPr>
          </a:p>
        </p:txBody>
      </p:sp>
      <p:pic>
        <p:nvPicPr>
          <p:cNvPr id="5" name="Рисунок 4" descr="M3 Stuart 001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1905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5" descr="M3grant.jpg">
            <a:hlinkClick r:id="rId4"/>
          </p:cNvPr>
          <p:cNvPicPr>
            <a:picLocks noGrp="1"/>
          </p:cNvPicPr>
          <p:nvPr>
            <p:ph sz="quarter" idx="1"/>
          </p:nvPr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551" y="2348880"/>
            <a:ext cx="194421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TankshermanM4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1905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Matilda-latrun-1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1905000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4040188" cy="445231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Легкий  танк Т-80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4038600" cy="39604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1942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от 75 до 85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Из-за ненадёжной работы двигательной установки, слабого на 1943 год вооружения и большой надобности РККА в самоходных установкахСУ-76И Т-80 был снят с производства</a:t>
            </a:r>
            <a:r>
              <a:rPr lang="ru-RU" sz="1500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2204864"/>
            <a:ext cx="4038600" cy="39106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1942г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8 231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Апогеем боевой службы Т-70 стала Курская битва, после чего они стали исчезать из частей Красной армии, хотя отдельные экземпляры использовались вплоть до конца войны. По количеству выпущенных машин Т-70 стал вторым по численности типом танков в Красной армии 1941—1945 </a:t>
            </a:r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9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Легкие танки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572000" y="836712"/>
            <a:ext cx="4040188" cy="445231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Легкий</a:t>
            </a:r>
            <a:r>
              <a:rPr lang="ru-RU" dirty="0" smtClean="0"/>
              <a:t>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танк Т-70</a:t>
            </a:r>
            <a:endParaRPr lang="ru-RU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9" y="4402783"/>
            <a:ext cx="324036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437113"/>
            <a:ext cx="287126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Средний танк Т-34-57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9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Средние танки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4008" y="980728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Средний танк Т-34-85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1941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50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Танк - истребитель. Установленное на нем 57 мм орудие ЗИС-4 (ЗИС-4М) могло пробивать броню до 98мм на расстоянии 1000м. Серийное производство Т-34-57 велось в 1941 и 1943 годах в ограниченных масштабах.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1944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более 35 000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Являлся одним из основных советских танков Второй мировой войны, а после её окончания составлял основу танковых войск Советской армии вплоть до середины 1950-х годов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2" name="Рисунок 11" descr="T-34-85 góra RB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93096"/>
            <a:ext cx="3672408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Танк Т-34-57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3672408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Т-34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38600" cy="39106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000" dirty="0" smtClean="0"/>
              <a:t>1940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33 929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Благодаря своим боевым качествам Т-34 был признан рядом специалистов лучшим средним танком Второй мировой войны. При его создании советским конструкторам удалось найти оптимальное соотношение между основными боевыми, эксплуатационными и технологическими характеристиками.  Танк Т-34 оказал огромное влияние на исход войны и на дальнейшее развитие мирового танкостроения.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Танк Т-34 является самым известным советским танком и одним из самых узнаваемых символов Второй мировой войны. До настоящего времени сохранилось большое количество этих танков различных модификаций в виде памятников и музейных экспонатов.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2204864"/>
            <a:ext cx="4038600" cy="39106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000" dirty="0" smtClean="0"/>
              <a:t>1944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1 823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Серийное производство Т-44 началось в 1944 году, однако в ходе Великой Отечественной войны оно велось в ограниченных масштабах с целью не допустить сокращения выпуска Т-34-85 в период осуществления масштабных наступательных операций.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Советский средний танк был создан в конце 1943 г. Под руководством А. А. Морозова и предназначался для замены  Т-34 в роли основного среднего танка РККА.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/>
              <a:t>Выпуск среднего танка Т-44 завершился в 1947 г. Ему на смену пришел средний танк Т-54,который стоял на вооружении длительный срок.</a:t>
            </a:r>
          </a:p>
          <a:p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321224"/>
          </a:xfrm>
        </p:spPr>
        <p:txBody>
          <a:bodyPr anchor="ctr"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4008" y="1124744"/>
            <a:ext cx="4040188" cy="432048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Т-44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T-44-85 4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6"/>
            <a:ext cx="3312368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T-34 Model 1940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2520280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445231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Кв-1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1940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2 769</a:t>
            </a:r>
            <a:endParaRPr lang="ru-RU" sz="1200" b="1" dirty="0" smtClean="0"/>
          </a:p>
          <a:p>
            <a:pPr>
              <a:buFont typeface="Wingdings" pitchFamily="2" charset="2"/>
              <a:buChar char="Ø"/>
            </a:pPr>
            <a:r>
              <a:rPr lang="ru-RU" sz="1200" b="1" dirty="0" smtClean="0"/>
              <a:t>КВ-1</a:t>
            </a:r>
            <a:r>
              <a:rPr lang="ru-RU" sz="1200" dirty="0" smtClean="0"/>
              <a:t> (Клим Ворошилов) — советский тяжёлый танк времён Второй мировой войны. Обычно называется просто «КВ»: танк создавался под этим именем и лишь позже, после появления танка КВ-2, КВ первого образца ретроспективно получил цифровой индекс. Выпускался с августа 1939 года по август 1942 года. Принимал участие в войне с Финляндией и Великой Отечественной </a:t>
            </a:r>
            <a:r>
              <a:rPr lang="ru-RU" sz="1400" dirty="0" smtClean="0"/>
              <a:t>войне.</a:t>
            </a:r>
          </a:p>
          <a:p>
            <a:pPr>
              <a:buNone/>
            </a:pPr>
            <a:endParaRPr lang="ru-RU" sz="12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1943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148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Эта боевая машина была разработана в связи с появлением у противника новых тяжёлых танков «Тигр». Индекс 85 означает калибр основного вооружения машины.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 Был принят на вооружения 8 августа 1943 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Причиной снятия с производства послужил переход всех заводов на выпуск нового тяжелого танка ИС-1</a:t>
            </a:r>
          </a:p>
          <a:p>
            <a:endParaRPr lang="ru-RU" sz="9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65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Тяжелые танки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572000" y="1124744"/>
            <a:ext cx="4040188" cy="504057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Кв-85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изображение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2088232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KV-85 in Avtovo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2304256" cy="18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4114800" cy="54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1400" b="1" dirty="0" smtClean="0"/>
              <a:t>КВ-2</a:t>
            </a:r>
            <a:r>
              <a:rPr lang="ru-RU" sz="1400" dirty="0" smtClean="0"/>
              <a:t> — советский тяжёлый штурмовой танк начального периода Великой Отечественной войны. Аббревиатура </a:t>
            </a:r>
            <a:r>
              <a:rPr lang="ru-RU" sz="1400" b="1" dirty="0" smtClean="0"/>
              <a:t>КВ</a:t>
            </a:r>
            <a:r>
              <a:rPr lang="ru-RU" sz="1400" dirty="0" smtClean="0"/>
              <a:t> означает «</a:t>
            </a:r>
            <a:r>
              <a:rPr lang="ru-RU" sz="1400" b="1" dirty="0" smtClean="0"/>
              <a:t>К</a:t>
            </a:r>
            <a:r>
              <a:rPr lang="ru-RU" sz="1400" dirty="0" smtClean="0"/>
              <a:t>лиментий </a:t>
            </a:r>
            <a:r>
              <a:rPr lang="ru-RU" sz="1400" b="1" dirty="0" smtClean="0"/>
              <a:t>В</a:t>
            </a:r>
            <a:r>
              <a:rPr lang="ru-RU" sz="1400" dirty="0" smtClean="0"/>
              <a:t>орошилов» — официальное название серийных советских тяжёлых танков выпуска 1939—1943 гг., названных в честь героя Гражданской войны в России, военного и политического деятеля Ворошилова Климентия Ефремовича. Первоначально именовался КВ с большой башней.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Эта машина была разработана конструкторским бюро Ленинградского Кировского </a:t>
            </a:r>
            <a:r>
              <a:rPr lang="ru-RU" sz="1400" dirty="0" smtClean="0"/>
              <a:t>завод</a:t>
            </a:r>
            <a:r>
              <a:rPr lang="ru-RU" sz="1400" dirty="0" smtClean="0"/>
              <a:t>а</a:t>
            </a:r>
            <a:r>
              <a:rPr lang="ru-RU" sz="1400" dirty="0" smtClean="0"/>
              <a:t> (ЛКЗ) в январе 1940 года в связи с острой необходимостью Рабоче-крестьянской Красной армии (РККА) в хорошо защищённом танке с мощным вооружением для борьбы с  фортификациями линии Маннергейма во время  советско-финской войны 1939—1940 гг.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Месяц спустя КВ-2 был официально принят на вооружение РККА и серийно выпускался на ЛКЗ до июля 1941 года. Причиной снятия с производства послужила начавшаяся Великая Отечественная война. Всего ЛКЗ построил 204 танка КВ-2, которые активно применялись в боевых действиях 1941 года и тогда же были практически все потеряны.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312368" cy="576064"/>
          </a:xfrm>
        </p:spPr>
        <p:txBody>
          <a:bodyPr>
            <a:normAutofit/>
          </a:bodyPr>
          <a:lstStyle/>
          <a:p>
            <a:pPr algn="ctr"/>
            <a:r>
              <a:rPr lang="ru-RU" sz="2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Тяжелый танк Кв-2</a:t>
            </a:r>
            <a:endParaRPr lang="ru-RU" sz="24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изображение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8720"/>
            <a:ext cx="3312368" cy="2808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Ис-1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/>
              <a:t>ИС-1</a:t>
            </a:r>
            <a:r>
              <a:rPr lang="ru-RU" sz="1200" dirty="0" smtClean="0"/>
              <a:t> — советский тяжёлый танк периода Великой Отечественной войны. Аббревиатура </a:t>
            </a:r>
            <a:r>
              <a:rPr lang="ru-RU" sz="1200" b="1" dirty="0" smtClean="0"/>
              <a:t>ИС</a:t>
            </a:r>
            <a:r>
              <a:rPr lang="ru-RU" sz="1200" dirty="0" smtClean="0"/>
              <a:t> означает «Иосиф Сталин» — официальное название серийных советских тяжёлых танков выпуска 1943—1953 гг. Индекс </a:t>
            </a:r>
            <a:r>
              <a:rPr lang="ru-RU" sz="1200" b="1" dirty="0" smtClean="0"/>
              <a:t>1</a:t>
            </a:r>
            <a:r>
              <a:rPr lang="ru-RU" sz="1200" dirty="0" smtClean="0"/>
              <a:t> соответствует первой серийной модели танка этого семейства. В годы Великой Отечественной войны вместе с обозначением ИС-1 на равных использовалось название </a:t>
            </a:r>
            <a:r>
              <a:rPr lang="ru-RU" sz="1200" b="1" dirty="0" smtClean="0"/>
              <a:t>ИС-85</a:t>
            </a:r>
            <a:r>
              <a:rPr lang="ru-RU" sz="1200" dirty="0" smtClean="0"/>
              <a:t>, в этом случае индекс </a:t>
            </a:r>
            <a:r>
              <a:rPr lang="ru-RU" sz="1200" b="1" dirty="0" smtClean="0"/>
              <a:t>85</a:t>
            </a:r>
            <a:r>
              <a:rPr lang="ru-RU" sz="1200" dirty="0" smtClean="0"/>
              <a:t> означает калибр основного вооружения машины.</a:t>
            </a:r>
          </a:p>
          <a:p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716016" y="2132856"/>
            <a:ext cx="4038600" cy="3913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b="1" dirty="0" smtClean="0"/>
              <a:t>ИС-2</a:t>
            </a:r>
            <a:r>
              <a:rPr lang="ru-RU" sz="1200" dirty="0" smtClean="0"/>
              <a:t> (</a:t>
            </a:r>
            <a:r>
              <a:rPr lang="ru-RU" sz="1200" i="1" dirty="0" smtClean="0"/>
              <a:t>Объект 240</a:t>
            </a:r>
            <a:r>
              <a:rPr lang="ru-RU" sz="1200" dirty="0" smtClean="0"/>
              <a:t>) — советский тяжёлый танк .Индекс </a:t>
            </a:r>
            <a:r>
              <a:rPr lang="ru-RU" sz="1200" b="1" dirty="0" smtClean="0"/>
              <a:t>2</a:t>
            </a:r>
            <a:r>
              <a:rPr lang="ru-RU" sz="1200" dirty="0" smtClean="0"/>
              <a:t> соответствует второй серийной модели танка этого семейства. В годы Великой Отечественной войны вместе с обозначением ИС-2 на равных использовалось название </a:t>
            </a:r>
            <a:r>
              <a:rPr lang="ru-RU" sz="1200" b="1" dirty="0" smtClean="0"/>
              <a:t>ИС-122</a:t>
            </a:r>
            <a:r>
              <a:rPr lang="ru-RU" sz="1200" dirty="0" smtClean="0"/>
              <a:t>, в этом случае индекс </a:t>
            </a:r>
            <a:r>
              <a:rPr lang="ru-RU" sz="1200" b="1" dirty="0" smtClean="0"/>
              <a:t>122</a:t>
            </a:r>
            <a:r>
              <a:rPr lang="ru-RU" sz="1200" dirty="0" smtClean="0"/>
              <a:t>означает калибр основного вооружения машины. ИС-2 являлся самым мощным и наиболее тяжелобронированным из советских серийных танков периода войны, и одним из сильнейших танков на то время в мире. Танки этого типа сыграли большую роль в боях 1944—1945 годов, особенно отличившись при штурме городов. После завершения войны ИС-2 были модернизированы и находились на вооружении Советской и Российской армий до 1995 года. Также танки ИС-2 поставлялись в ряд стран и участвовали в некоторых послевоенных вооружённых конфликтах.</a:t>
            </a:r>
          </a:p>
          <a:p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537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Тяжелые танки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4008" y="1340768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Ис-2(Ис-122)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изображение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1"/>
            <a:ext cx="1872208" cy="1224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изображение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1716782" cy="1195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IS-2 tank Monument at WWII Memorial in Shatki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45224"/>
            <a:ext cx="1905000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076056" y="1196752"/>
            <a:ext cx="3898776" cy="491601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Разработка проекта  началась с 1945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2 311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Вопреки расхожему мнению, встречающемуся в устаревших источниках, танки ИС-3 не применялись в боевых действиях Второй мировой войны, но 7 сентября 1945 года один танковый полк, на вооружении которого состояли эти боевые машины, принял участие в параде частей Красной Армии в Берлине в честь окончания Второй мировой войны, где произвёл сильное впечатление на западных союзников СССР по антигитлеровской коалиции.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Индекс </a:t>
            </a:r>
            <a:r>
              <a:rPr lang="ru-RU" sz="1800" b="1" dirty="0" smtClean="0"/>
              <a:t>3</a:t>
            </a:r>
            <a:r>
              <a:rPr lang="ru-RU" sz="1800" dirty="0" smtClean="0"/>
              <a:t>соответствует третьей серийной модели танка этого семейства. Из-за характерной формы верхней лобовой части корпуса получил прозвище «Щука».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623048" cy="523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Тяжелый танк Ис-3</a:t>
            </a:r>
            <a:endParaRPr lang="ru-RU" sz="2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IS-3-latrun-2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240360" cy="1983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изображение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4032448" cy="252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Су-76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200" dirty="0" smtClean="0"/>
              <a:t>1942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14 292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СУ-76 предназначалась для огневой поддержки пехоты в роли лёгкого штурмового орудия и противотанковой САУ.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Была разработана Конструкторским бюро завода №38 г. Кирова летом 1942 г.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194</a:t>
            </a:r>
            <a:r>
              <a:rPr lang="en-US" sz="1200" dirty="0" smtClean="0"/>
              <a:t>3</a:t>
            </a:r>
            <a:endParaRPr lang="ru-RU" sz="1200" dirty="0" smtClean="0"/>
          </a:p>
          <a:p>
            <a:r>
              <a:rPr lang="ru-RU" sz="1200" dirty="0" smtClean="0"/>
              <a:t>210</a:t>
            </a:r>
          </a:p>
          <a:p>
            <a:r>
              <a:rPr lang="ru-RU" sz="1200" dirty="0" smtClean="0"/>
              <a:t>Средняя по массе самоходно-артиллерийская установка класса штурмовых орудий на базе захваченных Красной Армией немецких танков Pz Kpfw III и САУ StuG III.</a:t>
            </a:r>
          </a:p>
          <a:p>
            <a:r>
              <a:rPr lang="ru-RU" sz="1200" dirty="0" smtClean="0"/>
              <a:t>Индекс «И» обозначает иностранную базу для самоходки. Изначально эта ПТ-САУ называлась СУ С-1. </a:t>
            </a:r>
          </a:p>
          <a:p>
            <a:r>
              <a:rPr lang="ru-RU" sz="1200" dirty="0" smtClean="0"/>
              <a:t>Машина выпускалась на Московском заводе №37 с  марта 1943г. </a:t>
            </a:r>
          </a:p>
          <a:p>
            <a:r>
              <a:rPr lang="ru-RU" sz="1200" dirty="0" smtClean="0"/>
              <a:t>В отличие от ранее изготовленных САУ, рубка этой получила наклонную броню борта , что повышало их прочность</a:t>
            </a:r>
          </a:p>
          <a:p>
            <a:endParaRPr lang="ru-RU" sz="1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65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Легкие ПТ-САУ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4008" y="908720"/>
            <a:ext cx="4040188" cy="373223"/>
          </a:xfrm>
        </p:spPr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Су-76И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Su76 nn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1905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SU-76i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85184"/>
            <a:ext cx="1905000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651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Техника СССР во Время Великой Отечественной войны</vt:lpstr>
      <vt:lpstr>Легкие танки</vt:lpstr>
      <vt:lpstr>Средние танки</vt:lpstr>
      <vt:lpstr>Слайд 4</vt:lpstr>
      <vt:lpstr>Тяжелые танки</vt:lpstr>
      <vt:lpstr>Тяжелый танк Кв-2</vt:lpstr>
      <vt:lpstr>Тяжелые танки</vt:lpstr>
      <vt:lpstr>Тяжелый танк Ис-3</vt:lpstr>
      <vt:lpstr>Легкие ПТ-САУ</vt:lpstr>
      <vt:lpstr>Средние ПТ-САУ</vt:lpstr>
      <vt:lpstr> Тяжелые ПТ - САУ</vt:lpstr>
      <vt:lpstr>Реактивная система залпового огня</vt:lpstr>
      <vt:lpstr>Танки , поступавшие по Ленд-лизу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СССР во Время Великой Отечественной войны</dc:title>
  <cp:lastModifiedBy>Admin</cp:lastModifiedBy>
  <cp:revision>22</cp:revision>
  <dcterms:modified xsi:type="dcterms:W3CDTF">2015-01-28T18:53:36Z</dcterms:modified>
</cp:coreProperties>
</file>