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5" r:id="rId2"/>
    <p:sldId id="267" r:id="rId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000099"/>
    <a:srgbClr val="99FF33"/>
    <a:srgbClr val="FF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 varScale="1">
        <p:scale>
          <a:sx n="69" d="100"/>
          <a:sy n="69" d="100"/>
        </p:scale>
        <p:origin x="-13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543946-F630-4E53-81D6-B45164FF3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21C1B5-13B4-46A0-B311-6C65601B7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B43B32-86FD-438E-9851-34D5293B76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1686C8DB-703A-4684-80DF-A95F93090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CB5E72-483A-41FB-B26D-21E8D74B57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631A9C-B2C6-4B8A-901B-A3D7C6007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DB2FA5-F67E-43E1-B86C-0676ACA8C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EF6357-1F82-459E-B10C-A05877680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D73B4-3582-4AF8-939F-49F3EA15F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B72192-39DD-449A-968B-00B44D61F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4F7482-47EF-4626-8507-3C823A33F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0B84FA-BF24-4DD0-912E-76C9C989BB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solidFill>
                  <a:srgbClr val="000000"/>
                </a:solidFill>
              </a:defRPr>
            </a:lvl1pPr>
          </a:lstStyle>
          <a:p>
            <a:fld id="{D9B39CC8-0511-4CFE-B9A0-DB540D34D5F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Очень – очень вкусный пирог.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6562725" cy="49990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Я захотел устроить бал,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И я гостей к себе _________ 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Купил муку, купил творог,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Испёк рассыпчатый ________ 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Пирог, ножи и вилки тут –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Но что-то гости не _________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Я ждал, пока хватило сил,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Потом подвинул стул и сел,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И весь пирог в минуту _______ 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Когда же гости подошли,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ru-RU" sz="2400">
                <a:latin typeface="Times New Roman" pitchFamily="18" charset="0"/>
              </a:rPr>
              <a:t>То даже крошек не _________.      Д.Хармс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308850" y="1600200"/>
            <a:ext cx="1376363" cy="4603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solidFill>
                  <a:schemeClr val="accent2"/>
                </a:solidFill>
                <a:latin typeface="Times New Roman" pitchFamily="18" charset="0"/>
              </a:rPr>
              <a:t>позвал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380288" y="206057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u="none">
                <a:solidFill>
                  <a:schemeClr val="accent2"/>
                </a:solidFill>
              </a:rPr>
              <a:t>идут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308850" y="1196975"/>
            <a:ext cx="11144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accent2"/>
                </a:solidFill>
              </a:rPr>
              <a:t>нашли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380288" y="2636838"/>
            <a:ext cx="9699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accent2"/>
                </a:solidFill>
              </a:rPr>
              <a:t>пирог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451725" y="3213100"/>
            <a:ext cx="8747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u="none">
                <a:solidFill>
                  <a:schemeClr val="accent2"/>
                </a:solidFill>
              </a:rPr>
              <a:t>съел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23 -0.00555 L -0.4182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95 0.00092 L -0.39149 -0.04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0879 L -0.41337 0.144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4 0.00347 L -0.34687 0.16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00092 L -0.38385 0.567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  <p:bldP spid="18437" grpId="0"/>
      <p:bldP spid="18438" grpId="0"/>
      <p:bldP spid="18439" grpId="0"/>
      <p:bldP spid="184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Сегодня на уроке: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ru-RU"/>
              <a:t>Я научился …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Было интересно …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Было трудно ...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Могу похвалить себя за то, что …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Больше всего мне понравилось …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Мне показалось важным …</a:t>
            </a:r>
          </a:p>
          <a:p>
            <a:pPr>
              <a:buFont typeface="Times New Roman" pitchFamily="18" charset="0"/>
              <a:buChar char="•"/>
            </a:pPr>
            <a:r>
              <a:rPr lang="ru-RU"/>
              <a:t>Для меня было открытием то, что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114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Очень – очень вкусный пирог.</vt:lpstr>
      <vt:lpstr>Сегодня на уроке: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Mister ololo^^</dc:creator>
  <cp:lastModifiedBy>Позняк</cp:lastModifiedBy>
  <cp:revision>9</cp:revision>
  <cp:lastPrinted>1601-01-01T00:00:00Z</cp:lastPrinted>
  <dcterms:created xsi:type="dcterms:W3CDTF">2010-10-21T06:30:56Z</dcterms:created>
  <dcterms:modified xsi:type="dcterms:W3CDTF">2015-04-13T20:02:52Z</dcterms:modified>
</cp:coreProperties>
</file>