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72" r:id="rId3"/>
    <p:sldId id="288" r:id="rId4"/>
    <p:sldId id="273" r:id="rId5"/>
    <p:sldId id="274" r:id="rId6"/>
    <p:sldId id="261" r:id="rId7"/>
    <p:sldId id="275" r:id="rId8"/>
    <p:sldId id="276" r:id="rId9"/>
    <p:sldId id="277" r:id="rId10"/>
    <p:sldId id="290" r:id="rId11"/>
    <p:sldId id="278" r:id="rId12"/>
    <p:sldId id="279" r:id="rId13"/>
    <p:sldId id="291" r:id="rId14"/>
    <p:sldId id="292" r:id="rId15"/>
    <p:sldId id="293" r:id="rId16"/>
    <p:sldId id="294" r:id="rId17"/>
    <p:sldId id="295" r:id="rId18"/>
    <p:sldId id="296" r:id="rId19"/>
    <p:sldId id="29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8C2"/>
    <a:srgbClr val="8DBB55"/>
    <a:srgbClr val="C0DF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3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4B17E6-40ED-42C3-A2AB-03AC9E708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3E26-3AF8-4F12-BF1E-D23A8FA88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0AEE-FB41-4978-A1BD-D2F7202CF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CCDD-99BF-4ACA-B479-B129A4512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3BAA-91E7-4DAA-ACC4-CD247FDAB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436C-0B3F-4EFE-A55D-DB8856A07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82FAC-EEF7-4025-A984-26F77748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074E-80C3-401B-BDF7-F793FF30C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8AA2-9D51-4B59-BB5E-4141EA7B6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B6D6-5838-436F-9FCA-7CC6332B4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26A8-4204-47B0-ACF0-2EE3C538E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46C-0CFD-4C65-9ADB-006479344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01DC-68C5-47EB-AE23-77BA82E75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4168-328E-496C-BA09-A7A242ACE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F82F-3130-4332-B7A4-D4FE64A4C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E1F5-1D2F-44F4-8BCE-3655BBEEF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2A38-D02B-469A-BF11-5DDE62D31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DBB55"/>
            </a:gs>
            <a:gs pos="100000">
              <a:srgbClr val="D2E8C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A0AC95-356F-4056-80F1-C5B766045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4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5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audio" Target="../media/audio6.wav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Живая и неживая природа</a:t>
            </a:r>
            <a:endParaRPr lang="ru-RU" sz="5400" b="1" smtClean="0">
              <a:solidFill>
                <a:srgbClr val="0000FF"/>
              </a:solidFill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4000" b="1" smtClean="0">
                <a:solidFill>
                  <a:srgbClr val="0000FF"/>
                </a:solidFill>
              </a:rPr>
              <a:t>План:</a:t>
            </a:r>
            <a:r>
              <a:rPr lang="ru-RU" sz="4400" b="1" smtClean="0">
                <a:solidFill>
                  <a:srgbClr val="0000FF"/>
                </a:solidFill>
              </a:rPr>
              <a:t> </a:t>
            </a:r>
            <a:endParaRPr lang="en-US" sz="4400" b="1" smtClean="0">
              <a:solidFill>
                <a:srgbClr val="0000FF"/>
              </a:solidFill>
            </a:endParaRPr>
          </a:p>
          <a:p>
            <a:pPr marL="609600" indent="-609600" eaLnBrk="1" hangingPunct="1"/>
            <a:r>
              <a:rPr lang="ru-RU" sz="4400" b="1" smtClean="0">
                <a:solidFill>
                  <a:srgbClr val="0000FF"/>
                </a:solidFill>
                <a:hlinkClick r:id="rId2" action="ppaction://hlinksldjump"/>
              </a:rPr>
              <a:t>Что такое природа?</a:t>
            </a:r>
            <a:endParaRPr lang="ru-RU" sz="4400" b="1" smtClean="0">
              <a:solidFill>
                <a:srgbClr val="0000FF"/>
              </a:solidFill>
            </a:endParaRPr>
          </a:p>
          <a:p>
            <a:pPr marL="609600" indent="-609600" eaLnBrk="1" hangingPunct="1"/>
            <a:r>
              <a:rPr lang="ru-RU" sz="4400" b="1" u="sng" smtClean="0">
                <a:solidFill>
                  <a:srgbClr val="7575D1"/>
                </a:solidFill>
              </a:rPr>
              <a:t>Живая и неживая природа;</a:t>
            </a:r>
          </a:p>
          <a:p>
            <a:pPr marL="609600" indent="-609600" eaLnBrk="1" hangingPunct="1">
              <a:buFontTx/>
              <a:buNone/>
            </a:pPr>
            <a:endParaRPr lang="ru-RU" sz="4400" b="1" smtClean="0">
              <a:solidFill>
                <a:srgbClr val="0000FF"/>
              </a:solidFill>
            </a:endParaRPr>
          </a:p>
          <a:p>
            <a:pPr marL="609600" indent="-609600" eaLnBrk="1" hangingPunct="1"/>
            <a:endParaRPr lang="ru-RU" sz="40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8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НЕЖИВАЯ ПРИРОДА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endParaRPr lang="ru-RU" b="1" dirty="0" smtClean="0"/>
          </a:p>
          <a:p>
            <a:pPr algn="ctr" eaLnBrk="1" hangingPunct="1">
              <a:buFontTx/>
              <a:buNone/>
              <a:defRPr/>
            </a:pPr>
            <a:r>
              <a:rPr lang="ru-RU" sz="4800" i="1" u="sng" dirty="0" smtClean="0">
                <a:solidFill>
                  <a:srgbClr val="0070C0"/>
                </a:solidFill>
              </a:rPr>
              <a:t>это тела природы, которые не дышат, не питаются и не размножаются.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514600"/>
            <a:ext cx="3671887" cy="3702050"/>
          </a:xfrm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уменьшается</a:t>
            </a:r>
          </a:p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разрушается</a:t>
            </a:r>
          </a:p>
          <a:p>
            <a:pPr eaLnBrk="1" hangingPunct="1">
              <a:defRPr/>
            </a:pPr>
            <a:r>
              <a:rPr lang="ru-RU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увеличивается</a:t>
            </a:r>
          </a:p>
          <a:p>
            <a:pPr eaLnBrk="1" hangingPunct="1">
              <a:defRPr/>
            </a:pPr>
            <a:r>
              <a:rPr lang="ru-RU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растворяется</a:t>
            </a:r>
          </a:p>
          <a:p>
            <a:pPr eaLnBrk="1" hangingPunct="1">
              <a:defRPr/>
            </a:pPr>
            <a:r>
              <a:rPr lang="ru-RU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размывается</a:t>
            </a:r>
          </a:p>
        </p:txBody>
      </p:sp>
      <p:sp>
        <p:nvSpPr>
          <p:cNvPr id="29698" name="WordArt 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2296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60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неживое</a:t>
            </a:r>
          </a:p>
        </p:txBody>
      </p:sp>
      <p:pic>
        <p:nvPicPr>
          <p:cNvPr id="27652" name="Picture 4" descr="Айсбер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209800"/>
            <a:ext cx="480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Неживая</a:t>
            </a:r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природа</a:t>
            </a:r>
            <a:endParaRPr lang="ru-RU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solidFill>
            <a:srgbClr val="FFCCFF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Солнце, луна, звёзды</a:t>
            </a:r>
            <a:r>
              <a:rPr lang="ru-RU" sz="200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ru-RU" sz="400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Земля.</a:t>
            </a:r>
          </a:p>
          <a:p>
            <a:pPr eaLnBrk="1" hangingPunct="1">
              <a:defRPr/>
            </a:pPr>
            <a:r>
              <a:rPr lang="ru-RU" sz="400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Вода.</a:t>
            </a:r>
          </a:p>
          <a:p>
            <a:pPr eaLnBrk="1" hangingPunct="1">
              <a:defRPr/>
            </a:pPr>
            <a:r>
              <a:rPr lang="ru-RU" sz="400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Воздух.</a:t>
            </a:r>
            <a:endParaRPr lang="en-US" sz="4000" smtClean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Почва.</a:t>
            </a:r>
          </a:p>
        </p:txBody>
      </p:sp>
      <p:pic>
        <p:nvPicPr>
          <p:cNvPr id="28676" name="Picture 4" descr="NA0106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514600"/>
            <a:ext cx="37338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2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smtClean="0"/>
              <a:t>Явление неживой природы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79930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mtClean="0"/>
              <a:t>Объект неживой природы</a:t>
            </a: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268413"/>
            <a:ext cx="7272337" cy="43084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smtClean="0"/>
              <a:t>Объект неживой природы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341438"/>
            <a:ext cx="6985000" cy="42354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Объект неживой природы</a:t>
            </a:r>
          </a:p>
        </p:txBody>
      </p:sp>
      <p:pic>
        <p:nvPicPr>
          <p:cNvPr id="3481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052513"/>
            <a:ext cx="6840538" cy="45243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Объект неживой природы</a:t>
            </a:r>
          </a:p>
        </p:txBody>
      </p:sp>
      <p:pic>
        <p:nvPicPr>
          <p:cNvPr id="3584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96975"/>
            <a:ext cx="6624637" cy="43799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mtClean="0"/>
              <a:t>Объект неживой природы</a:t>
            </a:r>
          </a:p>
        </p:txBody>
      </p:sp>
      <p:pic>
        <p:nvPicPr>
          <p:cNvPr id="3686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25538"/>
            <a:ext cx="6985000" cy="43910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smtClean="0"/>
              <a:t>Объект неживой природы</a:t>
            </a:r>
          </a:p>
        </p:txBody>
      </p:sp>
      <p:pic>
        <p:nvPicPr>
          <p:cNvPr id="3891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196975"/>
            <a:ext cx="6840538" cy="46085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66"/>
                </a:solidFill>
              </a:rPr>
              <a:t>Объекты природы – это все то, что окружает нас.</a:t>
            </a:r>
          </a:p>
        </p:txBody>
      </p:sp>
      <p:pic>
        <p:nvPicPr>
          <p:cNvPr id="20482" name="Picture 3" descr="J00911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133600"/>
            <a:ext cx="2814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5184775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Природа бывает: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5" action="ppaction://hlinksldjump"/>
              </a:rPr>
              <a:t>живая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6" action="ppaction://hlinksldjump"/>
              </a:rPr>
              <a:t>неживая</a:t>
            </a:r>
            <a:endParaRPr lang="ru-RU" smtClean="0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676400" y="3200400"/>
            <a:ext cx="3733800" cy="304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живая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неживая</a:t>
            </a:r>
          </a:p>
        </p:txBody>
      </p:sp>
    </p:spTree>
  </p:cSld>
  <p:clrMapOvr>
    <a:masterClrMapping/>
  </p:clrMapOvr>
  <p:transition spd="slow" advClick="0" advTm="15000">
    <p:fade thruBlk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96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</a:rPr>
              <a:t>ЖИВАЯ ПРИРОДА  -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b="1" smtClean="0"/>
          </a:p>
          <a:p>
            <a:pPr algn="ctr" eaLnBrk="1" hangingPunct="1">
              <a:buFontTx/>
              <a:buNone/>
            </a:pPr>
            <a:r>
              <a:rPr lang="ru-RU" sz="4800" i="1" u="sng" smtClean="0">
                <a:solidFill>
                  <a:srgbClr val="0070C0"/>
                </a:solidFill>
              </a:rPr>
              <a:t>это тела природы, которые дышат, питаются и размножаются.</a:t>
            </a:r>
          </a:p>
          <a:p>
            <a:pPr eaLnBrk="1" hangingPunct="1"/>
            <a:endParaRPr lang="ru-RU" sz="4800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3455987" cy="4114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дышит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питается</a:t>
            </a:r>
          </a:p>
          <a:p>
            <a:pPr eaLnBrk="1" hangingPunct="1"/>
            <a:r>
              <a:rPr lang="ru-RU" smtClean="0">
                <a:solidFill>
                  <a:srgbClr val="008000"/>
                </a:solidFill>
              </a:rPr>
              <a:t>растёт</a:t>
            </a:r>
          </a:p>
          <a:p>
            <a:pPr eaLnBrk="1" hangingPunct="1"/>
            <a:r>
              <a:rPr lang="ru-RU" smtClean="0">
                <a:solidFill>
                  <a:srgbClr val="6600CC"/>
                </a:solidFill>
              </a:rPr>
              <a:t>размножается</a:t>
            </a:r>
          </a:p>
          <a:p>
            <a:pPr eaLnBrk="1" hangingPunct="1"/>
            <a:r>
              <a:rPr lang="ru-RU" smtClean="0">
                <a:solidFill>
                  <a:srgbClr val="990033"/>
                </a:solidFill>
              </a:rPr>
              <a:t>умирает</a:t>
            </a:r>
          </a:p>
          <a:p>
            <a:pPr eaLnBrk="1" hangingPunct="1"/>
            <a:endParaRPr lang="ru-RU" smtClean="0">
              <a:solidFill>
                <a:srgbClr val="990033"/>
              </a:solidFill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692275" y="692150"/>
            <a:ext cx="6553200" cy="847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60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ЖИВОЕ</a:t>
            </a:r>
          </a:p>
        </p:txBody>
      </p:sp>
      <p:pic>
        <p:nvPicPr>
          <p:cNvPr id="22532" name="Picture 4" descr="Барви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266950"/>
            <a:ext cx="44196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 advAuto="2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4102100" cy="33035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>
                <a:solidFill>
                  <a:srgbClr val="15B7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Человек</a:t>
            </a:r>
            <a:endParaRPr lang="ru-RU" sz="4000" b="1" i="1">
              <a:solidFill>
                <a:srgbClr val="15B7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b="1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Животные</a:t>
            </a:r>
            <a:endParaRPr lang="ru-RU" sz="4000" b="1" i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Растения</a:t>
            </a:r>
            <a:endParaRPr lang="ru-RU" sz="4000" b="1" i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Грибы</a:t>
            </a:r>
            <a:endParaRPr 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5" name="Picture 3" descr="J009115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9"/>
          <a:srcRect/>
          <a:stretch>
            <a:fillRect/>
          </a:stretch>
        </p:blipFill>
        <p:spPr>
          <a:xfrm>
            <a:off x="5410200" y="1219200"/>
            <a:ext cx="3328988" cy="4953000"/>
          </a:xfr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990600" y="914400"/>
            <a:ext cx="42481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Живая природа</a:t>
            </a:r>
          </a:p>
        </p:txBody>
      </p:sp>
    </p:spTree>
  </p:cSld>
  <p:clrMapOvr>
    <a:masterClrMapping/>
  </p:clrMapOvr>
  <p:transition spd="slow" advClick="0" advTm="15000">
    <p:fade thruBlk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3" autoUpdateAnimBg="0" advAuto="2000"/>
      <p:bldP spid="235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solidFill>
            <a:srgbClr val="FFCCFF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Самое совершенное, разумное и прекрасное существо на земле.</a:t>
            </a:r>
          </a:p>
        </p:txBody>
      </p:sp>
      <p:pic>
        <p:nvPicPr>
          <p:cNvPr id="9220" name="Picture 4" descr="J031686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24463" y="1600200"/>
            <a:ext cx="2889250" cy="4525963"/>
          </a:xfrm>
        </p:spPr>
      </p:pic>
      <p:sp>
        <p:nvSpPr>
          <p:cNvPr id="24580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01013" y="6237288"/>
            <a:ext cx="576262" cy="404812"/>
          </a:xfrm>
          <a:prstGeom prst="leftArrow">
            <a:avLst>
              <a:gd name="adj1" fmla="val 50000"/>
              <a:gd name="adj2" fmla="val 35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fade thruBlk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Животные</a:t>
            </a:r>
            <a:endParaRPr lang="ru-RU" sz="720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80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звери</a:t>
            </a:r>
          </a:p>
          <a:p>
            <a:pPr eaLnBrk="1" hangingPunct="1">
              <a:defRPr/>
            </a:pPr>
            <a:r>
              <a:rPr lang="ru-RU" sz="480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птицы</a:t>
            </a:r>
          </a:p>
          <a:p>
            <a:pPr eaLnBrk="1" hangingPunct="1">
              <a:defRPr/>
            </a:pPr>
            <a:r>
              <a:rPr lang="ru-RU" sz="480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рыбы</a:t>
            </a:r>
          </a:p>
          <a:p>
            <a:pPr eaLnBrk="1" hangingPunct="1">
              <a:defRPr/>
            </a:pPr>
            <a:r>
              <a:rPr lang="ru-RU" sz="480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насекомые</a:t>
            </a:r>
          </a:p>
        </p:txBody>
      </p:sp>
      <p:pic>
        <p:nvPicPr>
          <p:cNvPr id="24580" name="Picture 4" descr="на цветк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773238"/>
            <a:ext cx="942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201612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157788"/>
            <a:ext cx="1979612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лебед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924175"/>
            <a:ext cx="3333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279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7200" b="1" i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Растения</a:t>
            </a:r>
            <a:endParaRPr lang="ru-RU" sz="7200">
              <a:solidFill>
                <a:srgbClr val="00CC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деревья</a:t>
            </a:r>
          </a:p>
          <a:p>
            <a:pPr eaLnBrk="1" hangingPunct="1">
              <a:defRPr/>
            </a:pPr>
            <a:r>
              <a:rPr lang="ru-RU" sz="4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кустарники</a:t>
            </a:r>
          </a:p>
          <a:p>
            <a:pPr eaLnBrk="1" hangingPunct="1">
              <a:defRPr/>
            </a:pPr>
            <a:r>
              <a:rPr lang="ru-RU" sz="4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травы</a:t>
            </a:r>
          </a:p>
        </p:txBody>
      </p:sp>
      <p:pic>
        <p:nvPicPr>
          <p:cNvPr id="25604" name="Picture 4" descr="s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789363"/>
            <a:ext cx="29749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leaves_falling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84313"/>
            <a:ext cx="273843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1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4508500"/>
            <a:ext cx="28098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0279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fade thruBlk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03" grpId="0" build="p" autoUpdateAnimBg="0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Грибы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8208962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Подосиновик, лисичка,  подберёзовик,   сыроежка,  груздь,  опёнок, маслёнок…</a:t>
            </a:r>
            <a:r>
              <a:rPr lang="ru-RU" sz="4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мухомор,  бледная поганка,    ложный опёнок</a:t>
            </a:r>
          </a:p>
        </p:txBody>
      </p:sp>
      <p:pic>
        <p:nvPicPr>
          <p:cNvPr id="27651" name="Picture 4" descr="н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88913"/>
            <a:ext cx="22860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279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fade thruBlk="1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 advAuto="2000"/>
    </p:bldLst>
  </p:timing>
</p:sld>
</file>

<file path=ppt/theme/theme1.xml><?xml version="1.0" encoding="utf-8"?>
<a:theme xmlns:a="http://schemas.openxmlformats.org/drawingml/2006/main" name="2222222NechaevaOP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2222222NechaevaOP</Template>
  <TotalTime>50</TotalTime>
  <Words>161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2222222NechaevaOP</vt:lpstr>
      <vt:lpstr>Живая и неживая природа</vt:lpstr>
      <vt:lpstr>Объекты природы – это все то, что окружает нас.</vt:lpstr>
      <vt:lpstr>ЖИВАЯ ПРИРОДА  -</vt:lpstr>
      <vt:lpstr>Слайд 4</vt:lpstr>
      <vt:lpstr>Слайд 5</vt:lpstr>
      <vt:lpstr>Человек</vt:lpstr>
      <vt:lpstr>Животные</vt:lpstr>
      <vt:lpstr>Растения</vt:lpstr>
      <vt:lpstr>Грибы</vt:lpstr>
      <vt:lpstr>НЕЖИВАЯ ПРИРОДА</vt:lpstr>
      <vt:lpstr>Слайд 11</vt:lpstr>
      <vt:lpstr>Неживая природа</vt:lpstr>
      <vt:lpstr>Явление неживой природы</vt:lpstr>
      <vt:lpstr>Объект неживой природы</vt:lpstr>
      <vt:lpstr>Объект неживой природы</vt:lpstr>
      <vt:lpstr>Объект неживой природы</vt:lpstr>
      <vt:lpstr>Объект неживой природы</vt:lpstr>
      <vt:lpstr>Объект неживой природы</vt:lpstr>
      <vt:lpstr>Объект неживой природы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во  2 классе Живая и неживая природа</dc:title>
  <dc:creator>Самбуу</dc:creator>
  <cp:lastModifiedBy>1</cp:lastModifiedBy>
  <cp:revision>17</cp:revision>
  <dcterms:created xsi:type="dcterms:W3CDTF">2011-11-29T09:38:13Z</dcterms:created>
  <dcterms:modified xsi:type="dcterms:W3CDTF">2013-10-27T12:06:32Z</dcterms:modified>
</cp:coreProperties>
</file>