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2" r:id="rId5"/>
    <p:sldId id="257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79712" y="692696"/>
            <a:ext cx="6768752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День Земли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22 апреля</a:t>
            </a:r>
            <a:endParaRPr kumimoji="0" lang="ru-RU" sz="8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5157192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Кузнецова С.А</a:t>
            </a:r>
            <a:r>
              <a:rPr lang="ru-RU" sz="2400" b="1" dirty="0" smtClean="0"/>
              <a:t>.</a:t>
            </a:r>
          </a:p>
          <a:p>
            <a:pPr algn="just"/>
            <a:r>
              <a:rPr lang="ru-RU" sz="2400" b="1" dirty="0" smtClean="0"/>
              <a:t>         </a:t>
            </a:r>
            <a:r>
              <a:rPr lang="ru-RU" sz="2400" b="1" dirty="0" smtClean="0"/>
              <a:t>учитель химии </a:t>
            </a:r>
          </a:p>
          <a:p>
            <a:pPr algn="r"/>
            <a:r>
              <a:rPr lang="ru-RU" sz="2400" b="1" dirty="0" smtClean="0"/>
              <a:t>МБОУ СОШ №</a:t>
            </a:r>
            <a:r>
              <a:rPr lang="ru-RU" sz="2400" b="1" dirty="0" smtClean="0"/>
              <a:t>44 </a:t>
            </a:r>
          </a:p>
          <a:p>
            <a:pPr algn="r"/>
            <a:r>
              <a:rPr lang="ru-RU" sz="2400" b="1" dirty="0" smtClean="0"/>
              <a:t>г. Сургута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22 апреля - Международный день Матери-Земли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204864"/>
            <a:ext cx="83529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International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Mother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Earth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Day</a:t>
            </a:r>
            <a:r>
              <a:rPr lang="ru-RU" sz="2400" b="1" dirty="0" smtClean="0"/>
              <a:t> — день нашего общего уютного дома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Праздник был установлен на 63-й сессии Генеральной Ассамблеи ООН 22 апреля 2009 года и отмечается, начиная с 2010 года, ежегодно 22 апреля</a:t>
            </a:r>
          </a:p>
          <a:p>
            <a:endParaRPr lang="ru-RU" sz="2400" b="1" dirty="0" smtClean="0"/>
          </a:p>
          <a:p>
            <a:pPr algn="r"/>
            <a:r>
              <a:rPr lang="ru-RU" sz="2400" b="1" dirty="0" smtClean="0"/>
              <a:t> Резолюция № A/RES/63/278,</a:t>
            </a:r>
          </a:p>
          <a:p>
            <a:pPr algn="r"/>
            <a:r>
              <a:rPr lang="ru-RU" sz="2400" b="1" dirty="0" smtClean="0"/>
              <a:t>ее соавторами выступили</a:t>
            </a:r>
          </a:p>
          <a:p>
            <a:pPr algn="r"/>
            <a:r>
              <a:rPr lang="ru-RU" sz="2400" b="1" dirty="0" smtClean="0"/>
              <a:t>более 50 государств-членов ООН </a:t>
            </a:r>
            <a:br>
              <a:rPr lang="ru-RU" sz="2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Цель акции</a:t>
            </a:r>
            <a:r>
              <a:rPr lang="ru-RU" sz="3600" dirty="0" smtClean="0">
                <a:latin typeface="Arial Black" pitchFamily="34" charset="0"/>
              </a:rPr>
              <a:t>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Привлечение внимания общества и каждого человека планеты к проблемам Земли, к проблемам ее окружающей среды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4" name="Picture 2" descr="... необходимо содействовать гармонии с природой и планетой Земля... (Фото: Joel Calheiros, Shutterstoc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52546"/>
            <a:ext cx="3312368" cy="3284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История зарождения </a:t>
            </a:r>
            <a:endParaRPr lang="ru-RU" sz="3600" dirty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7" y="1268761"/>
            <a:ext cx="842493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22 апреля 1970 году </a:t>
            </a:r>
            <a:r>
              <a:rPr lang="ru-RU" sz="2800" dirty="0" smtClean="0">
                <a:solidFill>
                  <a:srgbClr val="002060"/>
                </a:solidFill>
              </a:rPr>
              <a:t>в США зародилась традиция отмечать День Земли;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В1990 году </a:t>
            </a:r>
            <a:r>
              <a:rPr lang="ru-RU" sz="2800" dirty="0" smtClean="0">
                <a:solidFill>
                  <a:srgbClr val="002060"/>
                </a:solidFill>
              </a:rPr>
              <a:t>этот день стал международной акцией.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 России </a:t>
            </a:r>
            <a:r>
              <a:rPr lang="ru-RU" sz="2800" dirty="0" smtClean="0">
                <a:solidFill>
                  <a:srgbClr val="002060"/>
                </a:solidFill>
              </a:rPr>
              <a:t>его отмечают </a:t>
            </a:r>
            <a:r>
              <a:rPr lang="ru-RU" sz="2800" b="1" dirty="0" smtClean="0">
                <a:solidFill>
                  <a:srgbClr val="002060"/>
                </a:solidFill>
              </a:rPr>
              <a:t>с 1992 года</a:t>
            </a:r>
            <a:r>
              <a:rPr lang="ru-RU" sz="2800" dirty="0" smtClean="0">
                <a:solidFill>
                  <a:srgbClr val="002060"/>
                </a:solidFill>
              </a:rPr>
              <a:t>. Причём каждый год этот День посвящен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определённой теме.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Гадить, спамить, и писать всякую чушь надо здесь - Разговорчики - Форум Кемер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24128" y="4005064"/>
            <a:ext cx="273630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476672"/>
            <a:ext cx="31117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Символика</a:t>
            </a:r>
            <a:endParaRPr lang="ru-RU" sz="3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029" name="Picture 5" descr="https://upload.wikimedia.org/wikipedia/commons/f/f3/Earth_flag_P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3967786" cy="264762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67744" y="4149080"/>
            <a:ext cx="6517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Флаг Земли </a:t>
            </a:r>
            <a:r>
              <a:rPr lang="ru-RU" sz="2400" b="1" dirty="0" smtClean="0">
                <a:solidFill>
                  <a:srgbClr val="0070C0"/>
                </a:solidFill>
              </a:rPr>
              <a:t>не является официальным символом.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Он представляет собой фотографию планеты из космоса, сделанный астронавтами «АПОЛОНА – 17» по дороге к Луне на тёмно-синем фоне.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2132856"/>
            <a:ext cx="1913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Флаг Земли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Какая же она, наша Земля?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43841"/>
            <a:ext cx="842493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Планете Земля примерно 4,5 миллиарда лет. </a:t>
            </a:r>
          </a:p>
          <a:p>
            <a:endParaRPr lang="ru-RU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Чтобы обойти вокруг Земли, шагая по экватору, надо проделать путь длиной почти в 40010 километров. </a:t>
            </a:r>
          </a:p>
          <a:p>
            <a:endParaRPr lang="ru-RU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Расстояние от поверхности до центра равно 6378 километров.</a:t>
            </a:r>
          </a:p>
          <a:p>
            <a:endParaRPr lang="ru-RU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Твердые породы (литосфера) формируют слой всего около 70 километров, а, продвигаясь далее вглубь, наблюдаем полужидкие и жидкие состояния.</a:t>
            </a:r>
            <a:b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216024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Какая же она, наша Земля?</a:t>
            </a:r>
            <a:b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  У Земли один естественный спутник — видимая невооруженным глазом Луна</a:t>
            </a:r>
            <a:endParaRPr lang="ru-RU" sz="2800" dirty="0"/>
          </a:p>
        </p:txBody>
      </p:sp>
      <p:pic>
        <p:nvPicPr>
          <p:cNvPr id="20482" name="Picture 2" descr="Спутник Зем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36912"/>
            <a:ext cx="4824536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В этот день…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6300192" cy="54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ru-RU" sz="8000" b="1" dirty="0" smtClean="0">
                <a:solidFill>
                  <a:srgbClr val="002060"/>
                </a:solidFill>
                <a:latin typeface="Arial Black" pitchFamily="34" charset="0"/>
              </a:rPr>
              <a:t>Каждый житель во всех населенных уголках планеты выразить благодарность нашему большому общему дому.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Arial Black" pitchFamily="34" charset="0"/>
              </a:rPr>
              <a:t>  Все желающие могут принять участие в благоустройстве и озеленении своих дворов и улиц.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Arial Black" pitchFamily="34" charset="0"/>
              </a:rPr>
              <a:t>  Ученые стран мира собираются в этот день за круглым столом для обсуждения глобальных экологических проблем.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Arial Black" pitchFamily="34" charset="0"/>
              </a:rPr>
              <a:t>  В разных странах организуются самые разнообразные мероприятия и акции ( конференции, выставки, закрытие автомобильного движения на оживленных улицах крупных городов, уборка территории и посадка деревьев).</a:t>
            </a:r>
            <a:r>
              <a:rPr lang="ru-RU" sz="9600" b="1" dirty="0" smtClean="0">
                <a:solidFill>
                  <a:srgbClr val="002060"/>
                </a:solidFill>
              </a:rPr>
              <a:t/>
            </a:r>
            <a:br>
              <a:rPr lang="ru-RU" sz="9600" b="1" dirty="0" smtClean="0">
                <a:solidFill>
                  <a:srgbClr val="002060"/>
                </a:solidFill>
              </a:rPr>
            </a:br>
            <a:r>
              <a:rPr lang="ru-RU" sz="9600" b="1" dirty="0" smtClean="0"/>
              <a:t/>
            </a:r>
            <a:br>
              <a:rPr lang="ru-RU" sz="9600" b="1" dirty="0" smtClean="0"/>
            </a:br>
            <a:endParaRPr lang="ru-RU" sz="9600" b="1" dirty="0" smtClean="0"/>
          </a:p>
          <a:p>
            <a:pPr algn="just">
              <a:buFontTx/>
              <a:buChar char="-"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В этот день все желающие могут принять участие в благоустройстве и озеленении своих дворов и улиц (Фото: wavebreakmedia ltd, Shutterstoc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5938" y="332656"/>
            <a:ext cx="2496277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56" name="Picture 4" descr="Белорусская партия &quot;Зеленые&quot; призывает в день акции &quot;Час Земли&quot; также отключиться от интернета - новости Полоцка, Новополоцка 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1984" y="4653136"/>
            <a:ext cx="2491205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881336"/>
            <a:ext cx="5904656" cy="59766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     Звонко колокол звенит,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Миру в мире жить велит,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Чтоб огромная Земля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Без войны всегда была.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3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     Люди добрые, очнитесь,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Да скорее оглянитесь: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Нам же негде будет жить,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Если Землю не хранить!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45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45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45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84" name="Picture 8" descr="Темпы самовосстановления Земли удивили ученых Pozitivchik.in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3206130" cy="3206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329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22 апреля - Международный день Матери-Земли </vt:lpstr>
      <vt:lpstr>Цель акции </vt:lpstr>
      <vt:lpstr>История зарождения </vt:lpstr>
      <vt:lpstr>Слайд 5</vt:lpstr>
      <vt:lpstr>Какая же она, наша Земля?</vt:lpstr>
      <vt:lpstr>Какая же она, наша Земля?   </vt:lpstr>
      <vt:lpstr>В этот день…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Home</cp:lastModifiedBy>
  <cp:revision>14</cp:revision>
  <dcterms:created xsi:type="dcterms:W3CDTF">2013-08-23T08:38:35Z</dcterms:created>
  <dcterms:modified xsi:type="dcterms:W3CDTF">2015-04-14T15:18:36Z</dcterms:modified>
</cp:coreProperties>
</file>