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0" r:id="rId6"/>
    <p:sldId id="264" r:id="rId7"/>
    <p:sldId id="258" r:id="rId8"/>
    <p:sldId id="259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C3FD-9E3E-4825-988D-63A3A51A0DD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F9E-77BB-4579-B956-F099764CD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2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C3FD-9E3E-4825-988D-63A3A51A0DD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F9E-77BB-4579-B956-F099764CD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C3FD-9E3E-4825-988D-63A3A51A0DD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F9E-77BB-4579-B956-F099764CD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0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C3FD-9E3E-4825-988D-63A3A51A0DD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F9E-77BB-4579-B956-F099764CD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C3FD-9E3E-4825-988D-63A3A51A0DD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F9E-77BB-4579-B956-F099764CD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C3FD-9E3E-4825-988D-63A3A51A0DD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F9E-77BB-4579-B956-F099764CD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C3FD-9E3E-4825-988D-63A3A51A0DD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F9E-77BB-4579-B956-F099764CD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1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C3FD-9E3E-4825-988D-63A3A51A0DD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F9E-77BB-4579-B956-F099764CD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C3FD-9E3E-4825-988D-63A3A51A0DD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F9E-77BB-4579-B956-F099764CD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C3FD-9E3E-4825-988D-63A3A51A0DD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F9E-77BB-4579-B956-F099764CD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C3FD-9E3E-4825-988D-63A3A51A0DD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F9E-77BB-4579-B956-F099764CD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7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0C3FD-9E3E-4825-988D-63A3A51A0DD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B5F9E-77BB-4579-B956-F099764CD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7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1000" t="-8000" r="-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53728" y="265113"/>
            <a:ext cx="11106752" cy="4539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МОУ Лицей  г. Истры</a:t>
            </a:r>
          </a:p>
          <a:p>
            <a:r>
              <a:rPr lang="ru-RU" sz="32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Проектная работа</a:t>
            </a:r>
          </a:p>
          <a:p>
            <a:r>
              <a:rPr lang="ru-RU" sz="32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Тема: «Я помню! Я горжусь!»</a:t>
            </a:r>
          </a:p>
          <a:p>
            <a:endParaRPr lang="ru-RU" sz="3200" b="1" dirty="0" smtClean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ru-RU" sz="32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pPr algn="r"/>
            <a:endParaRPr lang="ru-RU" sz="3200" b="1" dirty="0" smtClean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pPr algn="r"/>
            <a:r>
              <a:rPr lang="ru-RU" sz="32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Автор работы:</a:t>
            </a:r>
          </a:p>
          <a:p>
            <a:pPr algn="r"/>
            <a:r>
              <a:rPr lang="ru-RU" sz="32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Ученица  2 «Б» класса</a:t>
            </a:r>
          </a:p>
          <a:p>
            <a:pPr algn="r"/>
            <a:r>
              <a:rPr lang="ru-RU" sz="32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Пусплатайс</a:t>
            </a:r>
            <a:r>
              <a:rPr lang="ru-RU" sz="32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Яна </a:t>
            </a:r>
          </a:p>
          <a:p>
            <a:pPr algn="r"/>
            <a:r>
              <a:rPr lang="ru-RU" sz="32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Учитель: Демьяненко О.В.</a:t>
            </a:r>
          </a:p>
          <a:p>
            <a:pPr algn="r"/>
            <a:r>
              <a:rPr lang="ru-RU" sz="32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2015 год</a:t>
            </a:r>
          </a:p>
        </p:txBody>
      </p:sp>
    </p:spTree>
    <p:extLst>
      <p:ext uri="{BB962C8B-B14F-4D97-AF65-F5344CB8AC3E}">
        <p14:creationId xmlns:p14="http://schemas.microsoft.com/office/powerpoint/2010/main" val="3045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14625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8200" y="2914649"/>
            <a:ext cx="10515600" cy="41513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9 мая 2015 года наша страна отметит 70-летие со дня Великой Победы над фашистской Германией!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Это огромный праздник, радость, счастье, уважение, в тоже время, боль, грусть за погибших.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Наш великий народ выдержал все 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рудности во время Великой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енной войны. Четыре года сражений,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 своей Родины, голода, холода,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отерь родных, близких, друзей.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18343" r="10667" b="16413"/>
          <a:stretch/>
        </p:blipFill>
        <p:spPr>
          <a:xfrm>
            <a:off x="7532771" y="4819650"/>
            <a:ext cx="45148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2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24552" y="1197827"/>
            <a:ext cx="10515600" cy="4351338"/>
          </a:xfrm>
        </p:spPr>
        <p:txBody>
          <a:bodyPr/>
          <a:lstStyle/>
          <a:p>
            <a:pPr algn="just"/>
            <a:r>
              <a:rPr lang="ru-RU" dirty="0" smtClean="0"/>
              <a:t>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 помнить, должны чтить всех воевавших, всех ушедших и живых, всех тех, благодаря кому мы сейчас живем.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Моя семья с уважением относится к памяти событий того времени и делают все, чтобы мы также чтили это.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Каждый год 9 мая мы с мамой, папой и сестрой ездим в поселок Снегири на мемориальный 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Снегири-Ленино.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4" y="3952372"/>
            <a:ext cx="3874169" cy="29056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73" y="4018546"/>
            <a:ext cx="3785937" cy="2839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00" y="4018546"/>
            <a:ext cx="3611866" cy="27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3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474" y="381835"/>
            <a:ext cx="10531642" cy="674085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встречаемся с ветеранами того жестокого времени, поздравляем их с Великой Победой, дарим им цветы и с поклоном говорим им «огромное СПАСИБО!» за их героизм, отвагу, верность и патриотизм. Мы посещаем и другие памятники для того, чтобы почтить память героев ВОВ и возложить цветы. 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Мои прадеды тоже воевали в 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этой войне. Моя мама, 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ей,в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</a:t>
            </a:r>
          </a:p>
          <a:p>
            <a:pPr algn="just"/>
            <a:r>
              <a:rPr lang="ru-RU" dirty="0" smtClean="0"/>
              <a:t>                                                 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очередь, ее мама, рассказывала 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мне историю подвигов моего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дедушки.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В 1942 году его, Цыганкова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Ивана Павловича 1924 г.р., приз-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вали на войну. Воевал он под командованием Генерала Маршала Рокоссовского.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4" y="2764256"/>
            <a:ext cx="4672263" cy="35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r="9690" b="28205"/>
          <a:stretch/>
        </p:blipFill>
        <p:spPr>
          <a:xfrm>
            <a:off x="0" y="0"/>
            <a:ext cx="12192000" cy="4189863"/>
          </a:xfrm>
        </p:spPr>
      </p:pic>
      <p:sp>
        <p:nvSpPr>
          <p:cNvPr id="5" name="TextBox 4"/>
          <p:cNvSpPr txBox="1"/>
          <p:nvPr/>
        </p:nvSpPr>
        <p:spPr>
          <a:xfrm>
            <a:off x="300624" y="4554986"/>
            <a:ext cx="11586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1944 году он был тяжело ранен в ногу, осколком повредило сухожилие и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вернулся домой. Но и дома он помогал восстанавливать, </a:t>
            </a:r>
            <a:r>
              <a:rPr lang="ru-RU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уничтоженное фашистами, родное село.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445">
            <a:off x="7424227" y="1052141"/>
            <a:ext cx="5174200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990" y="201361"/>
            <a:ext cx="10956758" cy="435133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900" dirty="0" smtClean="0"/>
              <a:t>      </a:t>
            </a:r>
            <a:r>
              <a:rPr lang="ru-RU" sz="1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дедушка рассказывал моей маме, как прадедушка, Хромов Виктор Константинович 1917 г.р., был лучшим водителем части. Его машина ЗИС-6 прошла 111 </a:t>
            </a:r>
            <a:r>
              <a:rPr lang="ru-RU" sz="1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тыс.км</a:t>
            </a:r>
            <a:r>
              <a:rPr lang="ru-RU" sz="1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пути и перевезла более 4 тыс. тонн боевых грузов. За самоотверженную работу по перевозке боевых грузов в 1943 году он был награжден медалью «За боевые заслуги». За образцовое выполнение заданий командования на фронте борьбы с немецко-фашистскими захватчиками и проявленную при этом настойчивость и самоотверженность удостоился награждения орденом «Красная Звезда». Также был награжден медалью «За оборону Ленинграда».</a:t>
            </a:r>
          </a:p>
          <a:p>
            <a:pPr algn="just"/>
            <a:endParaRPr lang="ru-RU" sz="1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Мы все должны помнить то, что пережили наши деды, прадеды, бабушки, прабабушки в этой безумной войне. Должны помнить, какой ценой досталась им Великая Победа. Эта память будет жить вечно! Из поколения в поколение мы будем нести это в наших сердцах!</a:t>
            </a:r>
            <a:endParaRPr lang="ru-RU" sz="112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15" y="5266614"/>
            <a:ext cx="4962525" cy="159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691" y="963831"/>
            <a:ext cx="4930338" cy="493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64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2524836"/>
            <a:ext cx="3065628" cy="4662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3" y="555488"/>
            <a:ext cx="5891597" cy="7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1000" t="1000" r="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5737" y="2471737"/>
            <a:ext cx="68580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459</Words>
  <Application>Microsoft Office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2015-03-29T11:07:40Z</dcterms:created>
  <dcterms:modified xsi:type="dcterms:W3CDTF">2015-03-31T15:00:35Z</dcterms:modified>
</cp:coreProperties>
</file>