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8" r:id="rId2"/>
    <p:sldId id="256" r:id="rId3"/>
    <p:sldId id="281" r:id="rId4"/>
    <p:sldId id="284" r:id="rId5"/>
    <p:sldId id="285" r:id="rId6"/>
    <p:sldId id="282" r:id="rId7"/>
    <p:sldId id="288" r:id="rId8"/>
    <p:sldId id="286" r:id="rId9"/>
    <p:sldId id="287" r:id="rId10"/>
    <p:sldId id="289" r:id="rId11"/>
    <p:sldId id="290" r:id="rId12"/>
    <p:sldId id="291" r:id="rId13"/>
    <p:sldId id="292" r:id="rId14"/>
    <p:sldId id="283" r:id="rId15"/>
    <p:sldId id="293" r:id="rId16"/>
    <p:sldId id="294" r:id="rId17"/>
    <p:sldId id="295" r:id="rId18"/>
    <p:sldId id="296" r:id="rId19"/>
    <p:sldId id="297" r:id="rId20"/>
    <p:sldId id="298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FF0000"/>
    <a:srgbClr val="7D866B"/>
    <a:srgbClr val="FFFF99"/>
    <a:srgbClr val="FFCC66"/>
    <a:srgbClr val="FFFF66"/>
    <a:srgbClr val="CC3300"/>
    <a:srgbClr val="669900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4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slide" Target="../slides/slide8.xml"/><Relationship Id="rId1" Type="http://schemas.openxmlformats.org/officeDocument/2006/relationships/slide" Target="../slides/slide6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slide" Target="../slides/slide12.xml"/><Relationship Id="rId1" Type="http://schemas.openxmlformats.org/officeDocument/2006/relationships/slide" Target="../slides/slide10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8C228-F425-4C17-B18F-B04C972E52E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7F4C67-D932-42F3-9AA9-1FD6173FB9F2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Монотонность</a:t>
          </a:r>
          <a:endParaRPr lang="ru-RU" sz="2800" dirty="0"/>
        </a:p>
      </dgm:t>
    </dgm:pt>
    <dgm:pt modelId="{3F72B006-F37F-4A5C-A38B-D48B3C99C6BB}" type="parTrans" cxnId="{BE1696E1-A9F2-4D99-B816-48AA839E1416}">
      <dgm:prSet/>
      <dgm:spPr/>
      <dgm:t>
        <a:bodyPr/>
        <a:lstStyle/>
        <a:p>
          <a:endParaRPr lang="ru-RU"/>
        </a:p>
      </dgm:t>
    </dgm:pt>
    <dgm:pt modelId="{77E5DEB7-3FC6-47C2-AA24-E948FA185E7C}" type="sibTrans" cxnId="{BE1696E1-A9F2-4D99-B816-48AA839E1416}">
      <dgm:prSet/>
      <dgm:spPr/>
      <dgm:t>
        <a:bodyPr/>
        <a:lstStyle/>
        <a:p>
          <a:endParaRPr lang="ru-RU"/>
        </a:p>
      </dgm:t>
    </dgm:pt>
    <dgm:pt modelId="{BAE25B34-46E0-4357-BC78-73B22F5720E2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Экстремумы</a:t>
          </a:r>
          <a:endParaRPr lang="ru-RU" sz="2800" dirty="0"/>
        </a:p>
      </dgm:t>
    </dgm:pt>
    <dgm:pt modelId="{C7F57891-C804-4E5A-A503-30ECA215DE96}" type="parTrans" cxnId="{E309F702-6BFB-4497-9ADF-B7884579935A}">
      <dgm:prSet/>
      <dgm:spPr/>
      <dgm:t>
        <a:bodyPr/>
        <a:lstStyle/>
        <a:p>
          <a:endParaRPr lang="ru-RU"/>
        </a:p>
      </dgm:t>
    </dgm:pt>
    <dgm:pt modelId="{7D82FD93-5B59-4C5D-A7EA-C96B88878BB2}" type="sibTrans" cxnId="{E309F702-6BFB-4497-9ADF-B7884579935A}">
      <dgm:prSet/>
      <dgm:spPr/>
      <dgm:t>
        <a:bodyPr/>
        <a:lstStyle/>
        <a:p>
          <a:endParaRPr lang="ru-RU"/>
        </a:p>
      </dgm:t>
    </dgm:pt>
    <dgm:pt modelId="{E3C3C08C-0DAA-4641-8A71-F889BAAD0AC3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Наибольшее и наименьшее значение функции</a:t>
          </a:r>
          <a:endParaRPr lang="ru-RU" sz="2800" dirty="0"/>
        </a:p>
      </dgm:t>
    </dgm:pt>
    <dgm:pt modelId="{811CD07B-1515-499A-B1ED-2256689D891D}" type="parTrans" cxnId="{5453BE29-F6FC-4DCA-91E4-1D62A9BCFBCA}">
      <dgm:prSet/>
      <dgm:spPr/>
      <dgm:t>
        <a:bodyPr/>
        <a:lstStyle/>
        <a:p>
          <a:endParaRPr lang="ru-RU"/>
        </a:p>
      </dgm:t>
    </dgm:pt>
    <dgm:pt modelId="{BF373874-0E0A-4829-B39A-95FA7466EDBB}" type="sibTrans" cxnId="{5453BE29-F6FC-4DCA-91E4-1D62A9BCFBCA}">
      <dgm:prSet/>
      <dgm:spPr/>
      <dgm:t>
        <a:bodyPr/>
        <a:lstStyle/>
        <a:p>
          <a:endParaRPr lang="ru-RU"/>
        </a:p>
      </dgm:t>
    </dgm:pt>
    <dgm:pt modelId="{FC087996-07F7-492D-94E2-C9B66981DA43}" type="pres">
      <dgm:prSet presAssocID="{D698C228-F425-4C17-B18F-B04C972E52E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2D6C39-01CE-4B3D-A0F3-A29496C5CFA7}" type="pres">
      <dgm:prSet presAssocID="{987F4C67-D932-42F3-9AA9-1FD6173FB9F2}" presName="node" presStyleLbl="node1" presStyleIdx="0" presStyleCnt="3" custLinFactNeighborX="-8707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08FF8-21EE-4B68-9148-7E223A33DA31}" type="pres">
      <dgm:prSet presAssocID="{77E5DEB7-3FC6-47C2-AA24-E948FA185E7C}" presName="sibTrans" presStyleCnt="0"/>
      <dgm:spPr/>
    </dgm:pt>
    <dgm:pt modelId="{7E9F049F-298D-4691-8B45-347604FAA3ED}" type="pres">
      <dgm:prSet presAssocID="{BAE25B34-46E0-4357-BC78-73B22F5720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CDFDA-69AD-4B77-82A3-85D0F0645647}" type="pres">
      <dgm:prSet presAssocID="{7D82FD93-5B59-4C5D-A7EA-C96B88878BB2}" presName="sibTrans" presStyleCnt="0"/>
      <dgm:spPr/>
    </dgm:pt>
    <dgm:pt modelId="{AE18B934-C0E6-4517-9808-3A37AD9C1F1E}" type="pres">
      <dgm:prSet presAssocID="{E3C3C08C-0DAA-4641-8A71-F889BAAD0A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A4EE91-DC5C-43AB-BC71-F6256C9D44C6}" type="presOf" srcId="{987F4C67-D932-42F3-9AA9-1FD6173FB9F2}" destId="{B82D6C39-01CE-4B3D-A0F3-A29496C5CFA7}" srcOrd="0" destOrd="0" presId="urn:microsoft.com/office/officeart/2005/8/layout/hList6"/>
    <dgm:cxn modelId="{BE1696E1-A9F2-4D99-B816-48AA839E1416}" srcId="{D698C228-F425-4C17-B18F-B04C972E52E3}" destId="{987F4C67-D932-42F3-9AA9-1FD6173FB9F2}" srcOrd="0" destOrd="0" parTransId="{3F72B006-F37F-4A5C-A38B-D48B3C99C6BB}" sibTransId="{77E5DEB7-3FC6-47C2-AA24-E948FA185E7C}"/>
    <dgm:cxn modelId="{E309F702-6BFB-4497-9ADF-B7884579935A}" srcId="{D698C228-F425-4C17-B18F-B04C972E52E3}" destId="{BAE25B34-46E0-4357-BC78-73B22F5720E2}" srcOrd="1" destOrd="0" parTransId="{C7F57891-C804-4E5A-A503-30ECA215DE96}" sibTransId="{7D82FD93-5B59-4C5D-A7EA-C96B88878BB2}"/>
    <dgm:cxn modelId="{04ABD462-E355-4E30-A060-BC8BDBB51705}" type="presOf" srcId="{BAE25B34-46E0-4357-BC78-73B22F5720E2}" destId="{7E9F049F-298D-4691-8B45-347604FAA3ED}" srcOrd="0" destOrd="0" presId="urn:microsoft.com/office/officeart/2005/8/layout/hList6"/>
    <dgm:cxn modelId="{CBE8EBCB-E377-4B25-BCA3-8A696B6720E4}" type="presOf" srcId="{D698C228-F425-4C17-B18F-B04C972E52E3}" destId="{FC087996-07F7-492D-94E2-C9B66981DA43}" srcOrd="0" destOrd="0" presId="urn:microsoft.com/office/officeart/2005/8/layout/hList6"/>
    <dgm:cxn modelId="{5453BE29-F6FC-4DCA-91E4-1D62A9BCFBCA}" srcId="{D698C228-F425-4C17-B18F-B04C972E52E3}" destId="{E3C3C08C-0DAA-4641-8A71-F889BAAD0AC3}" srcOrd="2" destOrd="0" parTransId="{811CD07B-1515-499A-B1ED-2256689D891D}" sibTransId="{BF373874-0E0A-4829-B39A-95FA7466EDBB}"/>
    <dgm:cxn modelId="{32641E19-F4EC-4B3F-B0B2-97E783864CDC}" type="presOf" srcId="{E3C3C08C-0DAA-4641-8A71-F889BAAD0AC3}" destId="{AE18B934-C0E6-4517-9808-3A37AD9C1F1E}" srcOrd="0" destOrd="0" presId="urn:microsoft.com/office/officeart/2005/8/layout/hList6"/>
    <dgm:cxn modelId="{40BCB4E0-D7E6-40CE-8255-34F830A538ED}" type="presParOf" srcId="{FC087996-07F7-492D-94E2-C9B66981DA43}" destId="{B82D6C39-01CE-4B3D-A0F3-A29496C5CFA7}" srcOrd="0" destOrd="0" presId="urn:microsoft.com/office/officeart/2005/8/layout/hList6"/>
    <dgm:cxn modelId="{D9B21C0D-0969-463B-8464-F2E696A03A46}" type="presParOf" srcId="{FC087996-07F7-492D-94E2-C9B66981DA43}" destId="{F6008FF8-21EE-4B68-9148-7E223A33DA31}" srcOrd="1" destOrd="0" presId="urn:microsoft.com/office/officeart/2005/8/layout/hList6"/>
    <dgm:cxn modelId="{68CFFBF0-40DB-4C6E-B21E-6C6EA230DBA9}" type="presParOf" srcId="{FC087996-07F7-492D-94E2-C9B66981DA43}" destId="{7E9F049F-298D-4691-8B45-347604FAA3ED}" srcOrd="2" destOrd="0" presId="urn:microsoft.com/office/officeart/2005/8/layout/hList6"/>
    <dgm:cxn modelId="{156BAFD1-D5B0-41C1-A417-6D1EB0EA30BA}" type="presParOf" srcId="{FC087996-07F7-492D-94E2-C9B66981DA43}" destId="{1CFCDFDA-69AD-4B77-82A3-85D0F0645647}" srcOrd="3" destOrd="0" presId="urn:microsoft.com/office/officeart/2005/8/layout/hList6"/>
    <dgm:cxn modelId="{B9F26242-D7C2-49F7-A4ED-1FB898676046}" type="presParOf" srcId="{FC087996-07F7-492D-94E2-C9B66981DA43}" destId="{AE18B934-C0E6-4517-9808-3A37AD9C1F1E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bList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9F98EA-9559-4115-8540-8D62A0A0CC2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CC66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n>
                <a:noFill/>
              </a:ln>
              <a:latin typeface="Times New Roman" pitchFamily="18" charset="0"/>
              <a:cs typeface="Times New Roman" pitchFamily="18" charset="0"/>
            </a:rPr>
            <a:t>                  </a:t>
          </a:r>
          <a:r>
            <a:rPr lang="ru-RU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Необходимое условие экстремума</a:t>
          </a:r>
          <a:endParaRPr lang="ru-RU" b="0" dirty="0">
            <a:ln>
              <a:noFill/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A2C81-6250-4057-84E9-B8301CA4ADB8}" type="parTrans" cxnId="{03516C75-14DB-404C-B60D-178735A7A2E5}">
      <dgm:prSet/>
      <dgm:spPr/>
      <dgm:t>
        <a:bodyPr/>
        <a:lstStyle/>
        <a:p>
          <a:endParaRPr lang="ru-RU">
            <a:ln>
              <a:noFill/>
            </a:ln>
          </a:endParaRPr>
        </a:p>
      </dgm:t>
    </dgm:pt>
    <dgm:pt modelId="{ACA40009-4E81-4DDA-99FD-1BEB26A3AAF8}" type="sibTrans" cxnId="{03516C75-14DB-404C-B60D-178735A7A2E5}">
      <dgm:prSet/>
      <dgm:spPr/>
      <dgm:t>
        <a:bodyPr/>
        <a:lstStyle/>
        <a:p>
          <a:endParaRPr lang="ru-RU">
            <a:ln>
              <a:noFill/>
            </a:ln>
          </a:endParaRPr>
        </a:p>
      </dgm:t>
    </dgm:pt>
    <dgm:pt modelId="{606AA30C-E05C-4B13-A4A7-1BB87C46E9DC}" type="pres">
      <dgm:prSet presAssocID="{71C14151-63E4-477F-B021-A7E6B2710B0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7EB56-6643-4FE0-84E8-8009E077D210}" type="pres">
      <dgm:prSet presAssocID="{289F98EA-9559-4115-8540-8D62A0A0CC23}" presName="compNode" presStyleCnt="0"/>
      <dgm:spPr/>
      <dgm:t>
        <a:bodyPr/>
        <a:lstStyle/>
        <a:p>
          <a:endParaRPr lang="ru-RU"/>
        </a:p>
      </dgm:t>
    </dgm:pt>
    <dgm:pt modelId="{6E9E9C20-A036-48EB-AAE5-AC81D61C5AC1}" type="pres">
      <dgm:prSet presAssocID="{289F98EA-9559-4115-8540-8D62A0A0CC23}" presName="childRect" presStyleLbl="bgAcc1" presStyleIdx="0" presStyleCnt="1" custLinFactNeighborX="2784" custLinFactNeighborY="6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33796-78EB-43D2-AE55-003F988280F3}" type="pres">
      <dgm:prSet presAssocID="{289F98EA-9559-4115-8540-8D62A0A0CC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CE2A8-C1AC-4A58-B6A7-FE69CC0AC9E4}" type="pres">
      <dgm:prSet presAssocID="{289F98EA-9559-4115-8540-8D62A0A0CC23}" presName="parentRect" presStyleLbl="alignNode1" presStyleIdx="0" presStyleCnt="1" custScaleX="100000" custScaleY="100000" custLinFactNeighborX="2784" custLinFactNeighborY="-8934"/>
      <dgm:spPr/>
      <dgm:t>
        <a:bodyPr/>
        <a:lstStyle/>
        <a:p>
          <a:endParaRPr lang="ru-RU"/>
        </a:p>
      </dgm:t>
    </dgm:pt>
    <dgm:pt modelId="{2C76450F-F2C0-476C-8F21-48C8BD6E14AC}" type="pres">
      <dgm:prSet presAssocID="{289F98EA-9559-4115-8540-8D62A0A0CC23}" presName="adorn" presStyleLbl="fgAccFollowNode1" presStyleIdx="0" presStyleCnt="1" custScaleX="56449" custScaleY="56449" custLinFactY="-17125" custLinFactNeighborX="59604" custLinFactNeighborY="-100000"/>
      <dgm:spPr/>
      <dgm:t>
        <a:bodyPr/>
        <a:lstStyle/>
        <a:p>
          <a:endParaRPr lang="ru-RU"/>
        </a:p>
      </dgm:t>
    </dgm:pt>
  </dgm:ptLst>
  <dgm:cxnLst>
    <dgm:cxn modelId="{4A239A67-7E51-494F-BF7A-C90A203D0AB5}" type="presOf" srcId="{289F98EA-9559-4115-8540-8D62A0A0CC23}" destId="{02BCE2A8-C1AC-4A58-B6A7-FE69CC0AC9E4}" srcOrd="1" destOrd="0" presId="urn:microsoft.com/office/officeart/2005/8/layout/bList2"/>
    <dgm:cxn modelId="{03516C75-14DB-404C-B60D-178735A7A2E5}" srcId="{71C14151-63E4-477F-B021-A7E6B2710B0C}" destId="{289F98EA-9559-4115-8540-8D62A0A0CC23}" srcOrd="0" destOrd="0" parTransId="{B8FA2C81-6250-4057-84E9-B8301CA4ADB8}" sibTransId="{ACA40009-4E81-4DDA-99FD-1BEB26A3AAF8}"/>
    <dgm:cxn modelId="{E1116D7E-B77C-4906-B488-1602B1CC4455}" type="presOf" srcId="{289F98EA-9559-4115-8540-8D62A0A0CC23}" destId="{BC733796-78EB-43D2-AE55-003F988280F3}" srcOrd="0" destOrd="0" presId="urn:microsoft.com/office/officeart/2005/8/layout/bList2"/>
    <dgm:cxn modelId="{18231AD4-4F98-4D65-B0CC-D7ECB5D7F555}" type="presOf" srcId="{71C14151-63E4-477F-B021-A7E6B2710B0C}" destId="{606AA30C-E05C-4B13-A4A7-1BB87C46E9DC}" srcOrd="0" destOrd="0" presId="urn:microsoft.com/office/officeart/2005/8/layout/bList2"/>
    <dgm:cxn modelId="{A74ACE2C-CDFD-4C70-B2F7-F03AB94D4FFC}" type="presParOf" srcId="{606AA30C-E05C-4B13-A4A7-1BB87C46E9DC}" destId="{6927EB56-6643-4FE0-84E8-8009E077D210}" srcOrd="0" destOrd="0" presId="urn:microsoft.com/office/officeart/2005/8/layout/bList2"/>
    <dgm:cxn modelId="{1E9456ED-9573-4122-A5B2-4F3997FF4DF2}" type="presParOf" srcId="{6927EB56-6643-4FE0-84E8-8009E077D210}" destId="{6E9E9C20-A036-48EB-AAE5-AC81D61C5AC1}" srcOrd="0" destOrd="0" presId="urn:microsoft.com/office/officeart/2005/8/layout/bList2"/>
    <dgm:cxn modelId="{E3D7447D-87A7-4E84-A068-CE4373BE3CE6}" type="presParOf" srcId="{6927EB56-6643-4FE0-84E8-8009E077D210}" destId="{BC733796-78EB-43D2-AE55-003F988280F3}" srcOrd="1" destOrd="0" presId="urn:microsoft.com/office/officeart/2005/8/layout/bList2"/>
    <dgm:cxn modelId="{B97FE30F-096D-4A7B-A2A9-2C82A9075102}" type="presParOf" srcId="{6927EB56-6643-4FE0-84E8-8009E077D210}" destId="{02BCE2A8-C1AC-4A58-B6A7-FE69CC0AC9E4}" srcOrd="2" destOrd="0" presId="urn:microsoft.com/office/officeart/2005/8/layout/bList2"/>
    <dgm:cxn modelId="{87EE425A-111F-411E-8A62-5FACEDBCFCD1}" type="presParOf" srcId="{6927EB56-6643-4FE0-84E8-8009E077D210}" destId="{2C76450F-F2C0-476C-8F21-48C8BD6E14AC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bList2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9F98EA-9559-4115-8540-8D62A0A0CC2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rgbClr val="FFFF66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ctr"/>
          <a:r>
            <a:rPr lang="ru-RU" dirty="0" smtClean="0">
              <a:ln>
                <a:noFill/>
              </a:ln>
              <a:latin typeface="Times New Roman" pitchFamily="18" charset="0"/>
              <a:cs typeface="Times New Roman" pitchFamily="18" charset="0"/>
            </a:rPr>
            <a:t>                  </a:t>
          </a:r>
          <a:r>
            <a:rPr lang="ru-RU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Достаточное</a:t>
          </a:r>
          <a:r>
            <a:rPr lang="ru-RU" dirty="0" smtClean="0">
              <a:ln>
                <a:noFill/>
              </a:ln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условие экстремума</a:t>
          </a:r>
          <a:endParaRPr lang="ru-RU" b="0" dirty="0">
            <a:ln>
              <a:noFill/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A2C81-6250-4057-84E9-B8301CA4ADB8}" type="parTrans" cxnId="{03516C75-14DB-404C-B60D-178735A7A2E5}">
      <dgm:prSet/>
      <dgm:spPr/>
      <dgm:t>
        <a:bodyPr/>
        <a:lstStyle/>
        <a:p>
          <a:endParaRPr lang="ru-RU">
            <a:ln>
              <a:noFill/>
            </a:ln>
          </a:endParaRPr>
        </a:p>
      </dgm:t>
    </dgm:pt>
    <dgm:pt modelId="{ACA40009-4E81-4DDA-99FD-1BEB26A3AAF8}" type="sibTrans" cxnId="{03516C75-14DB-404C-B60D-178735A7A2E5}">
      <dgm:prSet/>
      <dgm:spPr/>
      <dgm:t>
        <a:bodyPr/>
        <a:lstStyle/>
        <a:p>
          <a:endParaRPr lang="ru-RU">
            <a:ln>
              <a:noFill/>
            </a:ln>
          </a:endParaRPr>
        </a:p>
      </dgm:t>
    </dgm:pt>
    <dgm:pt modelId="{606AA30C-E05C-4B13-A4A7-1BB87C46E9DC}" type="pres">
      <dgm:prSet presAssocID="{71C14151-63E4-477F-B021-A7E6B2710B0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7EB56-6643-4FE0-84E8-8009E077D210}" type="pres">
      <dgm:prSet presAssocID="{289F98EA-9559-4115-8540-8D62A0A0CC23}" presName="compNode" presStyleCnt="0"/>
      <dgm:spPr/>
      <dgm:t>
        <a:bodyPr/>
        <a:lstStyle/>
        <a:p>
          <a:endParaRPr lang="ru-RU"/>
        </a:p>
      </dgm:t>
    </dgm:pt>
    <dgm:pt modelId="{6E9E9C20-A036-48EB-AAE5-AC81D61C5AC1}" type="pres">
      <dgm:prSet presAssocID="{289F98EA-9559-4115-8540-8D62A0A0CC23}" presName="childRect" presStyleLbl="bgAcc1" presStyleIdx="0" presStyleCnt="1" custLinFactNeighborX="-526" custLinFactNeighborY="6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33796-78EB-43D2-AE55-003F988280F3}" type="pres">
      <dgm:prSet presAssocID="{289F98EA-9559-4115-8540-8D62A0A0CC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CE2A8-C1AC-4A58-B6A7-FE69CC0AC9E4}" type="pres">
      <dgm:prSet presAssocID="{289F98EA-9559-4115-8540-8D62A0A0CC23}" presName="parentRect" presStyleLbl="alignNode1" presStyleIdx="0" presStyleCnt="1" custScaleX="100000" custScaleY="100000" custLinFactNeighborX="2784" custLinFactNeighborY="-8934"/>
      <dgm:spPr/>
      <dgm:t>
        <a:bodyPr/>
        <a:lstStyle/>
        <a:p>
          <a:endParaRPr lang="ru-RU"/>
        </a:p>
      </dgm:t>
    </dgm:pt>
    <dgm:pt modelId="{2C76450F-F2C0-476C-8F21-48C8BD6E14AC}" type="pres">
      <dgm:prSet presAssocID="{289F98EA-9559-4115-8540-8D62A0A0CC23}" presName="adorn" presStyleLbl="fgAccFollowNode1" presStyleIdx="0" presStyleCnt="1" custScaleX="56449" custScaleY="56449" custLinFactY="-17125" custLinFactNeighborX="59604" custLinFactNeighborY="-100000"/>
      <dgm:spPr/>
      <dgm:t>
        <a:bodyPr/>
        <a:lstStyle/>
        <a:p>
          <a:endParaRPr lang="ru-RU"/>
        </a:p>
      </dgm:t>
    </dgm:pt>
  </dgm:ptLst>
  <dgm:cxnLst>
    <dgm:cxn modelId="{4EEA0A40-FD4B-4A69-8567-F2827BC10020}" type="presOf" srcId="{289F98EA-9559-4115-8540-8D62A0A0CC23}" destId="{BC733796-78EB-43D2-AE55-003F988280F3}" srcOrd="0" destOrd="0" presId="urn:microsoft.com/office/officeart/2005/8/layout/bList2"/>
    <dgm:cxn modelId="{B33B53A8-F6D6-46D7-902A-006E62624E97}" type="presOf" srcId="{289F98EA-9559-4115-8540-8D62A0A0CC23}" destId="{02BCE2A8-C1AC-4A58-B6A7-FE69CC0AC9E4}" srcOrd="1" destOrd="0" presId="urn:microsoft.com/office/officeart/2005/8/layout/bList2"/>
    <dgm:cxn modelId="{03516C75-14DB-404C-B60D-178735A7A2E5}" srcId="{71C14151-63E4-477F-B021-A7E6B2710B0C}" destId="{289F98EA-9559-4115-8540-8D62A0A0CC23}" srcOrd="0" destOrd="0" parTransId="{B8FA2C81-6250-4057-84E9-B8301CA4ADB8}" sibTransId="{ACA40009-4E81-4DDA-99FD-1BEB26A3AAF8}"/>
    <dgm:cxn modelId="{B3DCD051-7310-42B3-8C3C-80CD70971A82}" type="presOf" srcId="{71C14151-63E4-477F-B021-A7E6B2710B0C}" destId="{606AA30C-E05C-4B13-A4A7-1BB87C46E9DC}" srcOrd="0" destOrd="0" presId="urn:microsoft.com/office/officeart/2005/8/layout/bList2"/>
    <dgm:cxn modelId="{68CBAED1-DCA5-47A0-B78A-9F308B5A7260}" type="presParOf" srcId="{606AA30C-E05C-4B13-A4A7-1BB87C46E9DC}" destId="{6927EB56-6643-4FE0-84E8-8009E077D210}" srcOrd="0" destOrd="0" presId="urn:microsoft.com/office/officeart/2005/8/layout/bList2"/>
    <dgm:cxn modelId="{D6A95ABF-D968-4484-8D2D-9F60B2532537}" type="presParOf" srcId="{6927EB56-6643-4FE0-84E8-8009E077D210}" destId="{6E9E9C20-A036-48EB-AAE5-AC81D61C5AC1}" srcOrd="0" destOrd="0" presId="urn:microsoft.com/office/officeart/2005/8/layout/bList2"/>
    <dgm:cxn modelId="{01AD77C9-9B10-426A-9518-69224A78E230}" type="presParOf" srcId="{6927EB56-6643-4FE0-84E8-8009E077D210}" destId="{BC733796-78EB-43D2-AE55-003F988280F3}" srcOrd="1" destOrd="0" presId="urn:microsoft.com/office/officeart/2005/8/layout/bList2"/>
    <dgm:cxn modelId="{8739C4D7-18B8-4E81-A3CD-841691736D19}" type="presParOf" srcId="{6927EB56-6643-4FE0-84E8-8009E077D210}" destId="{02BCE2A8-C1AC-4A58-B6A7-FE69CC0AC9E4}" srcOrd="2" destOrd="0" presId="urn:microsoft.com/office/officeart/2005/8/layout/bList2"/>
    <dgm:cxn modelId="{1829675F-B514-4D36-8C44-4A7CE00B81A6}" type="presParOf" srcId="{6927EB56-6643-4FE0-84E8-8009E077D210}" destId="{2C76450F-F2C0-476C-8F21-48C8BD6E14AC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b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06AA30C-E05C-4B13-A4A7-1BB87C46E9DC}" type="pres">
      <dgm:prSet presAssocID="{71C14151-63E4-477F-B021-A7E6B2710B0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F206ECE-A65A-4E66-B20B-F44A5A802BD2}" type="presOf" srcId="{71C14151-63E4-477F-B021-A7E6B2710B0C}" destId="{606AA30C-E05C-4B13-A4A7-1BB87C46E9DC}" srcOrd="0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856834-FD02-4B0C-BBD8-DFFF889AE077}" type="doc">
      <dgm:prSet loTypeId="urn:microsoft.com/office/officeart/2005/8/layout/hierarchy3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843BC69-73F6-408D-BF22-53C50BF42AC5}">
      <dgm:prSet phldrT="[Текст]" custT="1"/>
      <dgm:spPr/>
      <dgm:t>
        <a:bodyPr/>
        <a:lstStyle/>
        <a:p>
          <a:r>
            <a:rPr lang="ru-RU" sz="4800" b="1" dirty="0" smtClean="0">
              <a:latin typeface="Times New Roman" pitchFamily="18" charset="0"/>
              <a:cs typeface="Times New Roman" pitchFamily="18" charset="0"/>
            </a:rPr>
            <a:t>Монотонность</a:t>
          </a:r>
          <a:endParaRPr lang="ru-RU" sz="4800" dirty="0"/>
        </a:p>
      </dgm:t>
    </dgm:pt>
    <dgm:pt modelId="{CC1896B0-4224-4063-9140-DEF7DAFE3A95}" type="parTrans" cxnId="{DCF26C02-5518-464A-8FEE-BD2ADA905DE0}">
      <dgm:prSet/>
      <dgm:spPr/>
      <dgm:t>
        <a:bodyPr/>
        <a:lstStyle/>
        <a:p>
          <a:endParaRPr lang="ru-RU"/>
        </a:p>
      </dgm:t>
    </dgm:pt>
    <dgm:pt modelId="{D796DEC8-C9FF-4B4D-B782-528BDAB763A7}" type="sibTrans" cxnId="{DCF26C02-5518-464A-8FEE-BD2ADA905DE0}">
      <dgm:prSet/>
      <dgm:spPr/>
      <dgm:t>
        <a:bodyPr/>
        <a:lstStyle/>
        <a:p>
          <a:endParaRPr lang="ru-RU"/>
        </a:p>
      </dgm:t>
    </dgm:pt>
    <dgm:pt modelId="{6EACCC83-51BB-421B-A50D-2817C2791CD9}">
      <dgm:prSet phldrT="[Текст]" custT="1"/>
      <dgm:spPr>
        <a:solidFill>
          <a:srgbClr val="CCFF99">
            <a:alpha val="90000"/>
          </a:srgb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Достаточное условие возрастания функции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E3CB132C-5188-4385-A5D5-EB382E0A2ADD}" type="parTrans" cxnId="{9595AD5E-D1EE-4A18-A32A-A3831B83EC46}">
      <dgm:prSet/>
      <dgm:spPr/>
      <dgm:t>
        <a:bodyPr/>
        <a:lstStyle/>
        <a:p>
          <a:endParaRPr lang="ru-RU"/>
        </a:p>
      </dgm:t>
    </dgm:pt>
    <dgm:pt modelId="{FDC0E569-33D5-4D6F-9B79-56E797D6C931}" type="sibTrans" cxnId="{9595AD5E-D1EE-4A18-A32A-A3831B83EC46}">
      <dgm:prSet/>
      <dgm:spPr/>
      <dgm:t>
        <a:bodyPr/>
        <a:lstStyle/>
        <a:p>
          <a:endParaRPr lang="ru-RU"/>
        </a:p>
      </dgm:t>
    </dgm:pt>
    <dgm:pt modelId="{5D0EFCB5-E2B8-4840-AFA1-6A2FF90BB779}">
      <dgm:prSet phldrT="[Текст]" custT="1"/>
      <dgm:spPr>
        <a:solidFill>
          <a:srgbClr val="CCFFCC">
            <a:alpha val="90000"/>
          </a:srgb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Достаточное условие убывания функции</a:t>
          </a:r>
          <a:endParaRPr lang="ru-RU" sz="3200" dirty="0"/>
        </a:p>
      </dgm:t>
    </dgm:pt>
    <dgm:pt modelId="{E0916781-5D10-4446-912C-4163CAA68FEB}" type="parTrans" cxnId="{AF392795-77BF-4915-8A23-F4A1A3D655F8}">
      <dgm:prSet/>
      <dgm:spPr/>
      <dgm:t>
        <a:bodyPr/>
        <a:lstStyle/>
        <a:p>
          <a:endParaRPr lang="ru-RU"/>
        </a:p>
      </dgm:t>
    </dgm:pt>
    <dgm:pt modelId="{76887C72-78D3-412F-AF1A-49486AEE1438}" type="sibTrans" cxnId="{AF392795-77BF-4915-8A23-F4A1A3D655F8}">
      <dgm:prSet/>
      <dgm:spPr/>
      <dgm:t>
        <a:bodyPr/>
        <a:lstStyle/>
        <a:p>
          <a:endParaRPr lang="ru-RU"/>
        </a:p>
      </dgm:t>
    </dgm:pt>
    <dgm:pt modelId="{8D26C11A-A96F-4B51-9D10-6EA1F404702B}">
      <dgm:prSet phldrT="[Текст]"/>
      <dgm:spPr>
        <a:solidFill>
          <a:schemeClr val="accent3">
            <a:lumMod val="20000"/>
            <a:lumOff val="80000"/>
            <a:alpha val="89804"/>
          </a:schemeClr>
        </a:solidFill>
      </dgm:spPr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Необходимое и достаточное условие постоянства функции</a:t>
          </a:r>
          <a:endParaRPr lang="ru-RU" dirty="0"/>
        </a:p>
      </dgm:t>
    </dgm:pt>
    <dgm:pt modelId="{7C41CEC4-F63B-45AF-94FA-A188DFAED397}" type="parTrans" cxnId="{E3E6FC46-809C-4E65-9A13-E71FCF5CD5A3}">
      <dgm:prSet/>
      <dgm:spPr/>
      <dgm:t>
        <a:bodyPr/>
        <a:lstStyle/>
        <a:p>
          <a:endParaRPr lang="ru-RU"/>
        </a:p>
      </dgm:t>
    </dgm:pt>
    <dgm:pt modelId="{BD2B7941-3F99-4730-87D0-AAE2C365122A}" type="sibTrans" cxnId="{E3E6FC46-809C-4E65-9A13-E71FCF5CD5A3}">
      <dgm:prSet/>
      <dgm:spPr/>
      <dgm:t>
        <a:bodyPr/>
        <a:lstStyle/>
        <a:p>
          <a:endParaRPr lang="ru-RU"/>
        </a:p>
      </dgm:t>
    </dgm:pt>
    <dgm:pt modelId="{CFAC2952-0B28-4E41-93BA-B9E96AC7B24D}" type="pres">
      <dgm:prSet presAssocID="{B4856834-FD02-4B0C-BBD8-DFFF889AE0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5C9494-3D9B-4F30-9CC6-66DFCB398480}" type="pres">
      <dgm:prSet presAssocID="{A843BC69-73F6-408D-BF22-53C50BF42AC5}" presName="root" presStyleCnt="0"/>
      <dgm:spPr/>
    </dgm:pt>
    <dgm:pt modelId="{88486788-5B17-4B48-AD9C-8CA00D742F8C}" type="pres">
      <dgm:prSet presAssocID="{A843BC69-73F6-408D-BF22-53C50BF42AC5}" presName="rootComposite" presStyleCnt="0"/>
      <dgm:spPr/>
    </dgm:pt>
    <dgm:pt modelId="{C355E5FF-3758-435A-8F67-2BF08C190481}" type="pres">
      <dgm:prSet presAssocID="{A843BC69-73F6-408D-BF22-53C50BF42AC5}" presName="rootText" presStyleLbl="node1" presStyleIdx="0" presStyleCnt="1" custScaleX="302959" custLinFactNeighborX="-1551" custLinFactNeighborY="-15"/>
      <dgm:spPr>
        <a:prstGeom prst="trapezoid">
          <a:avLst/>
        </a:prstGeom>
      </dgm:spPr>
      <dgm:t>
        <a:bodyPr/>
        <a:lstStyle/>
        <a:p>
          <a:endParaRPr lang="ru-RU"/>
        </a:p>
      </dgm:t>
    </dgm:pt>
    <dgm:pt modelId="{28D8626D-0235-4DDC-A9FA-F62AD2F4695E}" type="pres">
      <dgm:prSet presAssocID="{A843BC69-73F6-408D-BF22-53C50BF42AC5}" presName="rootConnector" presStyleLbl="node1" presStyleIdx="0" presStyleCnt="1"/>
      <dgm:spPr/>
      <dgm:t>
        <a:bodyPr/>
        <a:lstStyle/>
        <a:p>
          <a:endParaRPr lang="ru-RU"/>
        </a:p>
      </dgm:t>
    </dgm:pt>
    <dgm:pt modelId="{575F1B09-73E6-492A-9766-832CE3D38648}" type="pres">
      <dgm:prSet presAssocID="{A843BC69-73F6-408D-BF22-53C50BF42AC5}" presName="childShape" presStyleCnt="0"/>
      <dgm:spPr/>
    </dgm:pt>
    <dgm:pt modelId="{1A805ACD-24C4-4234-8E55-89147BA5629E}" type="pres">
      <dgm:prSet presAssocID="{E3CB132C-5188-4385-A5D5-EB382E0A2AD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1E70FA12-29DF-4091-8C05-3B2BE1BD8C7C}" type="pres">
      <dgm:prSet presAssocID="{6EACCC83-51BB-421B-A50D-2817C2791CD9}" presName="childText" presStyleLbl="bgAcc1" presStyleIdx="0" presStyleCnt="3" custScaleX="353591" custLinFactNeighborX="-473" custLinFactNeighborY="-1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97257-BB0E-45F0-8DA8-658B39B8973D}" type="pres">
      <dgm:prSet presAssocID="{E0916781-5D10-4446-912C-4163CAA68FEB}" presName="Name13" presStyleLbl="parChTrans1D2" presStyleIdx="1" presStyleCnt="3"/>
      <dgm:spPr/>
      <dgm:t>
        <a:bodyPr/>
        <a:lstStyle/>
        <a:p>
          <a:endParaRPr lang="ru-RU"/>
        </a:p>
      </dgm:t>
    </dgm:pt>
    <dgm:pt modelId="{B67600D6-7E67-4357-A720-3E21FB342148}" type="pres">
      <dgm:prSet presAssocID="{5D0EFCB5-E2B8-4840-AFA1-6A2FF90BB779}" presName="childText" presStyleLbl="bgAcc1" presStyleIdx="1" presStyleCnt="3" custScaleX="3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4165E-851D-49A6-8FC8-6EAA02C9A6DB}" type="pres">
      <dgm:prSet presAssocID="{7C41CEC4-F63B-45AF-94FA-A188DFAED397}" presName="Name13" presStyleLbl="parChTrans1D2" presStyleIdx="2" presStyleCnt="3"/>
      <dgm:spPr/>
      <dgm:t>
        <a:bodyPr/>
        <a:lstStyle/>
        <a:p>
          <a:endParaRPr lang="ru-RU"/>
        </a:p>
      </dgm:t>
    </dgm:pt>
    <dgm:pt modelId="{3527DD9E-FBB4-403B-8A54-622B609F8E3F}" type="pres">
      <dgm:prSet presAssocID="{8D26C11A-A96F-4B51-9D10-6EA1F404702B}" presName="childText" presStyleLbl="bgAcc1" presStyleIdx="2" presStyleCnt="3" custScaleX="3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6B8139-1CAA-490A-8CB4-F21A4A1A2F1E}" type="presOf" srcId="{A843BC69-73F6-408D-BF22-53C50BF42AC5}" destId="{C355E5FF-3758-435A-8F67-2BF08C190481}" srcOrd="0" destOrd="0" presId="urn:microsoft.com/office/officeart/2005/8/layout/hierarchy3"/>
    <dgm:cxn modelId="{15807BED-36E7-43B7-A4CF-8986A1557F61}" type="presOf" srcId="{E3CB132C-5188-4385-A5D5-EB382E0A2ADD}" destId="{1A805ACD-24C4-4234-8E55-89147BA5629E}" srcOrd="0" destOrd="0" presId="urn:microsoft.com/office/officeart/2005/8/layout/hierarchy3"/>
    <dgm:cxn modelId="{DCF26C02-5518-464A-8FEE-BD2ADA905DE0}" srcId="{B4856834-FD02-4B0C-BBD8-DFFF889AE077}" destId="{A843BC69-73F6-408D-BF22-53C50BF42AC5}" srcOrd="0" destOrd="0" parTransId="{CC1896B0-4224-4063-9140-DEF7DAFE3A95}" sibTransId="{D796DEC8-C9FF-4B4D-B782-528BDAB763A7}"/>
    <dgm:cxn modelId="{AF392795-77BF-4915-8A23-F4A1A3D655F8}" srcId="{A843BC69-73F6-408D-BF22-53C50BF42AC5}" destId="{5D0EFCB5-E2B8-4840-AFA1-6A2FF90BB779}" srcOrd="1" destOrd="0" parTransId="{E0916781-5D10-4446-912C-4163CAA68FEB}" sibTransId="{76887C72-78D3-412F-AF1A-49486AEE1438}"/>
    <dgm:cxn modelId="{E3E6FC46-809C-4E65-9A13-E71FCF5CD5A3}" srcId="{A843BC69-73F6-408D-BF22-53C50BF42AC5}" destId="{8D26C11A-A96F-4B51-9D10-6EA1F404702B}" srcOrd="2" destOrd="0" parTransId="{7C41CEC4-F63B-45AF-94FA-A188DFAED397}" sibTransId="{BD2B7941-3F99-4730-87D0-AAE2C365122A}"/>
    <dgm:cxn modelId="{CFEE7362-762B-4F3F-AF3A-BAC208A58E81}" type="presOf" srcId="{7C41CEC4-F63B-45AF-94FA-A188DFAED397}" destId="{94E4165E-851D-49A6-8FC8-6EAA02C9A6DB}" srcOrd="0" destOrd="0" presId="urn:microsoft.com/office/officeart/2005/8/layout/hierarchy3"/>
    <dgm:cxn modelId="{4997B5D0-0192-4AC3-AD4A-89B9EE43F525}" type="presOf" srcId="{A843BC69-73F6-408D-BF22-53C50BF42AC5}" destId="{28D8626D-0235-4DDC-A9FA-F62AD2F4695E}" srcOrd="1" destOrd="0" presId="urn:microsoft.com/office/officeart/2005/8/layout/hierarchy3"/>
    <dgm:cxn modelId="{0D5754C1-77E3-48D8-9F84-FE245F075A18}" type="presOf" srcId="{6EACCC83-51BB-421B-A50D-2817C2791CD9}" destId="{1E70FA12-29DF-4091-8C05-3B2BE1BD8C7C}" srcOrd="0" destOrd="0" presId="urn:microsoft.com/office/officeart/2005/8/layout/hierarchy3"/>
    <dgm:cxn modelId="{F2E6DA5F-8269-490E-A69F-CE6D30EA58A0}" type="presOf" srcId="{5D0EFCB5-E2B8-4840-AFA1-6A2FF90BB779}" destId="{B67600D6-7E67-4357-A720-3E21FB342148}" srcOrd="0" destOrd="0" presId="urn:microsoft.com/office/officeart/2005/8/layout/hierarchy3"/>
    <dgm:cxn modelId="{F8D61152-32FB-410B-9D77-EAEFFE6EC74C}" type="presOf" srcId="{B4856834-FD02-4B0C-BBD8-DFFF889AE077}" destId="{CFAC2952-0B28-4E41-93BA-B9E96AC7B24D}" srcOrd="0" destOrd="0" presId="urn:microsoft.com/office/officeart/2005/8/layout/hierarchy3"/>
    <dgm:cxn modelId="{3DE73E3C-8645-4A76-8654-9EB4ADB80FC6}" type="presOf" srcId="{8D26C11A-A96F-4B51-9D10-6EA1F404702B}" destId="{3527DD9E-FBB4-403B-8A54-622B609F8E3F}" srcOrd="0" destOrd="0" presId="urn:microsoft.com/office/officeart/2005/8/layout/hierarchy3"/>
    <dgm:cxn modelId="{4FCBFE39-FADA-47E8-9C56-BC06876D3CC7}" type="presOf" srcId="{E0916781-5D10-4446-912C-4163CAA68FEB}" destId="{43E97257-BB0E-45F0-8DA8-658B39B8973D}" srcOrd="0" destOrd="0" presId="urn:microsoft.com/office/officeart/2005/8/layout/hierarchy3"/>
    <dgm:cxn modelId="{9595AD5E-D1EE-4A18-A32A-A3831B83EC46}" srcId="{A843BC69-73F6-408D-BF22-53C50BF42AC5}" destId="{6EACCC83-51BB-421B-A50D-2817C2791CD9}" srcOrd="0" destOrd="0" parTransId="{E3CB132C-5188-4385-A5D5-EB382E0A2ADD}" sibTransId="{FDC0E569-33D5-4D6F-9B79-56E797D6C931}"/>
    <dgm:cxn modelId="{E5AD665E-7CE6-46F7-88A8-5BE6E5CAD5CB}" type="presParOf" srcId="{CFAC2952-0B28-4E41-93BA-B9E96AC7B24D}" destId="{FC5C9494-3D9B-4F30-9CC6-66DFCB398480}" srcOrd="0" destOrd="0" presId="urn:microsoft.com/office/officeart/2005/8/layout/hierarchy3"/>
    <dgm:cxn modelId="{A0AD8E23-C27D-4ED4-BD49-9F084273FDA2}" type="presParOf" srcId="{FC5C9494-3D9B-4F30-9CC6-66DFCB398480}" destId="{88486788-5B17-4B48-AD9C-8CA00D742F8C}" srcOrd="0" destOrd="0" presId="urn:microsoft.com/office/officeart/2005/8/layout/hierarchy3"/>
    <dgm:cxn modelId="{0E75DF23-F574-4E6F-A489-F91A23C71185}" type="presParOf" srcId="{88486788-5B17-4B48-AD9C-8CA00D742F8C}" destId="{C355E5FF-3758-435A-8F67-2BF08C190481}" srcOrd="0" destOrd="0" presId="urn:microsoft.com/office/officeart/2005/8/layout/hierarchy3"/>
    <dgm:cxn modelId="{9CC0F581-0308-48DA-8073-76A3184CD341}" type="presParOf" srcId="{88486788-5B17-4B48-AD9C-8CA00D742F8C}" destId="{28D8626D-0235-4DDC-A9FA-F62AD2F4695E}" srcOrd="1" destOrd="0" presId="urn:microsoft.com/office/officeart/2005/8/layout/hierarchy3"/>
    <dgm:cxn modelId="{0E366F53-1C83-4CF7-9382-B4A1158FDE39}" type="presParOf" srcId="{FC5C9494-3D9B-4F30-9CC6-66DFCB398480}" destId="{575F1B09-73E6-492A-9766-832CE3D38648}" srcOrd="1" destOrd="0" presId="urn:microsoft.com/office/officeart/2005/8/layout/hierarchy3"/>
    <dgm:cxn modelId="{DB2AEC60-C0D9-4ED3-A17A-F53C9BAD9860}" type="presParOf" srcId="{575F1B09-73E6-492A-9766-832CE3D38648}" destId="{1A805ACD-24C4-4234-8E55-89147BA5629E}" srcOrd="0" destOrd="0" presId="urn:microsoft.com/office/officeart/2005/8/layout/hierarchy3"/>
    <dgm:cxn modelId="{C87D92F3-C38C-4B24-9BA7-38E8D6B69227}" type="presParOf" srcId="{575F1B09-73E6-492A-9766-832CE3D38648}" destId="{1E70FA12-29DF-4091-8C05-3B2BE1BD8C7C}" srcOrd="1" destOrd="0" presId="urn:microsoft.com/office/officeart/2005/8/layout/hierarchy3"/>
    <dgm:cxn modelId="{E6DCB3E2-7B0F-49A1-92B6-08BFA2195CEE}" type="presParOf" srcId="{575F1B09-73E6-492A-9766-832CE3D38648}" destId="{43E97257-BB0E-45F0-8DA8-658B39B8973D}" srcOrd="2" destOrd="0" presId="urn:microsoft.com/office/officeart/2005/8/layout/hierarchy3"/>
    <dgm:cxn modelId="{6684D169-E9BA-4D81-B466-5456C8DDC15C}" type="presParOf" srcId="{575F1B09-73E6-492A-9766-832CE3D38648}" destId="{B67600D6-7E67-4357-A720-3E21FB342148}" srcOrd="3" destOrd="0" presId="urn:microsoft.com/office/officeart/2005/8/layout/hierarchy3"/>
    <dgm:cxn modelId="{DA33408C-6F73-4D14-8B54-AFE37127819C}" type="presParOf" srcId="{575F1B09-73E6-492A-9766-832CE3D38648}" destId="{94E4165E-851D-49A6-8FC8-6EAA02C9A6DB}" srcOrd="4" destOrd="0" presId="urn:microsoft.com/office/officeart/2005/8/layout/hierarchy3"/>
    <dgm:cxn modelId="{DCBB42BF-9C4E-4380-B7B4-FF77BE822106}" type="presParOf" srcId="{575F1B09-73E6-492A-9766-832CE3D38648}" destId="{3527DD9E-FBB4-403B-8A54-622B609F8E3F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b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06AA30C-E05C-4B13-A4A7-1BB87C46E9DC}" type="pres">
      <dgm:prSet presAssocID="{71C14151-63E4-477F-B021-A7E6B2710B0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9D365445-2A38-45E2-90EA-F0403DAA3C84}" type="presOf" srcId="{71C14151-63E4-477F-B021-A7E6B2710B0C}" destId="{606AA30C-E05C-4B13-A4A7-1BB87C46E9DC}" srcOrd="0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4856834-FD02-4B0C-BBD8-DFFF889AE077}" type="doc">
      <dgm:prSet loTypeId="urn:microsoft.com/office/officeart/2005/8/layout/hierarchy3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843BC69-73F6-408D-BF22-53C50BF42AC5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800" b="1" dirty="0" smtClean="0">
              <a:latin typeface="Times New Roman" pitchFamily="18" charset="0"/>
              <a:cs typeface="Times New Roman" pitchFamily="18" charset="0"/>
            </a:rPr>
            <a:t>Экстремумы</a:t>
          </a:r>
          <a:endParaRPr lang="ru-RU" sz="4800" b="1" dirty="0">
            <a:latin typeface="Times New Roman" pitchFamily="18" charset="0"/>
            <a:cs typeface="Times New Roman" pitchFamily="18" charset="0"/>
          </a:endParaRPr>
        </a:p>
      </dgm:t>
    </dgm:pt>
    <dgm:pt modelId="{CC1896B0-4224-4063-9140-DEF7DAFE3A95}" type="parTrans" cxnId="{DCF26C02-5518-464A-8FEE-BD2ADA905DE0}">
      <dgm:prSet/>
      <dgm:spPr/>
      <dgm:t>
        <a:bodyPr/>
        <a:lstStyle/>
        <a:p>
          <a:endParaRPr lang="ru-RU"/>
        </a:p>
      </dgm:t>
    </dgm:pt>
    <dgm:pt modelId="{D796DEC8-C9FF-4B4D-B782-528BDAB763A7}" type="sibTrans" cxnId="{DCF26C02-5518-464A-8FEE-BD2ADA905DE0}">
      <dgm:prSet/>
      <dgm:spPr/>
      <dgm:t>
        <a:bodyPr/>
        <a:lstStyle/>
        <a:p>
          <a:endParaRPr lang="ru-RU"/>
        </a:p>
      </dgm:t>
    </dgm:pt>
    <dgm:pt modelId="{6EACCC83-51BB-421B-A50D-2817C2791CD9}">
      <dgm:prSet phldrT="[Текст]" custT="1"/>
      <dgm:spPr>
        <a:solidFill>
          <a:srgbClr val="FFCC66">
            <a:alpha val="89804"/>
          </a:srgb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Необходимое условие экстремума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E3CB132C-5188-4385-A5D5-EB382E0A2ADD}" type="parTrans" cxnId="{9595AD5E-D1EE-4A18-A32A-A3831B83EC46}">
      <dgm:prSet/>
      <dgm:spPr/>
      <dgm:t>
        <a:bodyPr/>
        <a:lstStyle/>
        <a:p>
          <a:endParaRPr lang="ru-RU"/>
        </a:p>
      </dgm:t>
    </dgm:pt>
    <dgm:pt modelId="{FDC0E569-33D5-4D6F-9B79-56E797D6C931}" type="sibTrans" cxnId="{9595AD5E-D1EE-4A18-A32A-A3831B83EC46}">
      <dgm:prSet/>
      <dgm:spPr/>
      <dgm:t>
        <a:bodyPr/>
        <a:lstStyle/>
        <a:p>
          <a:endParaRPr lang="ru-RU"/>
        </a:p>
      </dgm:t>
    </dgm:pt>
    <dgm:pt modelId="{5D0EFCB5-E2B8-4840-AFA1-6A2FF90BB779}">
      <dgm:prSet phldrT="[Текст]" custT="1"/>
      <dgm:spPr>
        <a:solidFill>
          <a:srgbClr val="FFFF66">
            <a:alpha val="89804"/>
          </a:srgb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Достаточное условие экстремума</a:t>
          </a:r>
          <a:endParaRPr lang="ru-RU" sz="3200" dirty="0"/>
        </a:p>
      </dgm:t>
    </dgm:pt>
    <dgm:pt modelId="{E0916781-5D10-4446-912C-4163CAA68FEB}" type="parTrans" cxnId="{AF392795-77BF-4915-8A23-F4A1A3D655F8}">
      <dgm:prSet/>
      <dgm:spPr/>
      <dgm:t>
        <a:bodyPr/>
        <a:lstStyle/>
        <a:p>
          <a:endParaRPr lang="ru-RU"/>
        </a:p>
      </dgm:t>
    </dgm:pt>
    <dgm:pt modelId="{76887C72-78D3-412F-AF1A-49486AEE1438}" type="sibTrans" cxnId="{AF392795-77BF-4915-8A23-F4A1A3D655F8}">
      <dgm:prSet/>
      <dgm:spPr/>
      <dgm:t>
        <a:bodyPr/>
        <a:lstStyle/>
        <a:p>
          <a:endParaRPr lang="ru-RU"/>
        </a:p>
      </dgm:t>
    </dgm:pt>
    <dgm:pt modelId="{8D26C11A-A96F-4B51-9D10-6EA1F404702B}">
      <dgm:prSet phldrT="[Текст]" custT="1"/>
      <dgm:spPr>
        <a:solidFill>
          <a:srgbClr val="FFFF99">
            <a:alpha val="90000"/>
          </a:srgb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3" action="ppaction://hlinksldjump"/>
            </a:rPr>
            <a:t>Схема применения производной для нахождения интервалов монотонности и экстремумов</a:t>
          </a:r>
          <a:endParaRPr lang="ru-RU" sz="3200" dirty="0"/>
        </a:p>
      </dgm:t>
    </dgm:pt>
    <dgm:pt modelId="{7C41CEC4-F63B-45AF-94FA-A188DFAED397}" type="parTrans" cxnId="{E3E6FC46-809C-4E65-9A13-E71FCF5CD5A3}">
      <dgm:prSet/>
      <dgm:spPr/>
      <dgm:t>
        <a:bodyPr/>
        <a:lstStyle/>
        <a:p>
          <a:endParaRPr lang="ru-RU"/>
        </a:p>
      </dgm:t>
    </dgm:pt>
    <dgm:pt modelId="{BD2B7941-3F99-4730-87D0-AAE2C365122A}" type="sibTrans" cxnId="{E3E6FC46-809C-4E65-9A13-E71FCF5CD5A3}">
      <dgm:prSet/>
      <dgm:spPr/>
      <dgm:t>
        <a:bodyPr/>
        <a:lstStyle/>
        <a:p>
          <a:endParaRPr lang="ru-RU"/>
        </a:p>
      </dgm:t>
    </dgm:pt>
    <dgm:pt modelId="{CFAC2952-0B28-4E41-93BA-B9E96AC7B24D}" type="pres">
      <dgm:prSet presAssocID="{B4856834-FD02-4B0C-BBD8-DFFF889AE0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5C9494-3D9B-4F30-9CC6-66DFCB398480}" type="pres">
      <dgm:prSet presAssocID="{A843BC69-73F6-408D-BF22-53C50BF42AC5}" presName="root" presStyleCnt="0"/>
      <dgm:spPr/>
    </dgm:pt>
    <dgm:pt modelId="{88486788-5B17-4B48-AD9C-8CA00D742F8C}" type="pres">
      <dgm:prSet presAssocID="{A843BC69-73F6-408D-BF22-53C50BF42AC5}" presName="rootComposite" presStyleCnt="0"/>
      <dgm:spPr/>
    </dgm:pt>
    <dgm:pt modelId="{C355E5FF-3758-435A-8F67-2BF08C190481}" type="pres">
      <dgm:prSet presAssocID="{A843BC69-73F6-408D-BF22-53C50BF42AC5}" presName="rootText" presStyleLbl="node1" presStyleIdx="0" presStyleCnt="1" custScaleX="302959"/>
      <dgm:spPr>
        <a:prstGeom prst="trapezoid">
          <a:avLst/>
        </a:prstGeom>
      </dgm:spPr>
      <dgm:t>
        <a:bodyPr/>
        <a:lstStyle/>
        <a:p>
          <a:endParaRPr lang="ru-RU"/>
        </a:p>
      </dgm:t>
    </dgm:pt>
    <dgm:pt modelId="{28D8626D-0235-4DDC-A9FA-F62AD2F4695E}" type="pres">
      <dgm:prSet presAssocID="{A843BC69-73F6-408D-BF22-53C50BF42AC5}" presName="rootConnector" presStyleLbl="node1" presStyleIdx="0" presStyleCnt="1"/>
      <dgm:spPr/>
      <dgm:t>
        <a:bodyPr/>
        <a:lstStyle/>
        <a:p>
          <a:endParaRPr lang="ru-RU"/>
        </a:p>
      </dgm:t>
    </dgm:pt>
    <dgm:pt modelId="{575F1B09-73E6-492A-9766-832CE3D38648}" type="pres">
      <dgm:prSet presAssocID="{A843BC69-73F6-408D-BF22-53C50BF42AC5}" presName="childShape" presStyleCnt="0"/>
      <dgm:spPr/>
    </dgm:pt>
    <dgm:pt modelId="{1A805ACD-24C4-4234-8E55-89147BA5629E}" type="pres">
      <dgm:prSet presAssocID="{E3CB132C-5188-4385-A5D5-EB382E0A2ADD}" presName="Name13" presStyleLbl="parChTrans1D2" presStyleIdx="0" presStyleCnt="3"/>
      <dgm:spPr/>
      <dgm:t>
        <a:bodyPr/>
        <a:lstStyle/>
        <a:p>
          <a:endParaRPr lang="ru-RU"/>
        </a:p>
      </dgm:t>
    </dgm:pt>
    <dgm:pt modelId="{1E70FA12-29DF-4091-8C05-3B2BE1BD8C7C}" type="pres">
      <dgm:prSet presAssocID="{6EACCC83-51BB-421B-A50D-2817C2791CD9}" presName="childText" presStyleLbl="bgAcc1" presStyleIdx="0" presStyleCnt="3" custScaleX="353591" custLinFactNeighborX="-473" custLinFactNeighborY="-1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97257-BB0E-45F0-8DA8-658B39B8973D}" type="pres">
      <dgm:prSet presAssocID="{E0916781-5D10-4446-912C-4163CAA68FEB}" presName="Name13" presStyleLbl="parChTrans1D2" presStyleIdx="1" presStyleCnt="3"/>
      <dgm:spPr/>
      <dgm:t>
        <a:bodyPr/>
        <a:lstStyle/>
        <a:p>
          <a:endParaRPr lang="ru-RU"/>
        </a:p>
      </dgm:t>
    </dgm:pt>
    <dgm:pt modelId="{B67600D6-7E67-4357-A720-3E21FB342148}" type="pres">
      <dgm:prSet presAssocID="{5D0EFCB5-E2B8-4840-AFA1-6A2FF90BB779}" presName="childText" presStyleLbl="bgAcc1" presStyleIdx="1" presStyleCnt="3" custScaleX="3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4165E-851D-49A6-8FC8-6EAA02C9A6DB}" type="pres">
      <dgm:prSet presAssocID="{7C41CEC4-F63B-45AF-94FA-A188DFAED397}" presName="Name13" presStyleLbl="parChTrans1D2" presStyleIdx="2" presStyleCnt="3"/>
      <dgm:spPr/>
      <dgm:t>
        <a:bodyPr/>
        <a:lstStyle/>
        <a:p>
          <a:endParaRPr lang="ru-RU"/>
        </a:p>
      </dgm:t>
    </dgm:pt>
    <dgm:pt modelId="{3527DD9E-FBB4-403B-8A54-622B609F8E3F}" type="pres">
      <dgm:prSet presAssocID="{8D26C11A-A96F-4B51-9D10-6EA1F404702B}" presName="childText" presStyleLbl="bgAcc1" presStyleIdx="2" presStyleCnt="3" custScaleX="477132" custScaleY="160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F26C02-5518-464A-8FEE-BD2ADA905DE0}" srcId="{B4856834-FD02-4B0C-BBD8-DFFF889AE077}" destId="{A843BC69-73F6-408D-BF22-53C50BF42AC5}" srcOrd="0" destOrd="0" parTransId="{CC1896B0-4224-4063-9140-DEF7DAFE3A95}" sibTransId="{D796DEC8-C9FF-4B4D-B782-528BDAB763A7}"/>
    <dgm:cxn modelId="{2FDAB502-3C44-4AB7-95E3-DD9BD1D86D75}" type="presOf" srcId="{8D26C11A-A96F-4B51-9D10-6EA1F404702B}" destId="{3527DD9E-FBB4-403B-8A54-622B609F8E3F}" srcOrd="0" destOrd="0" presId="urn:microsoft.com/office/officeart/2005/8/layout/hierarchy3"/>
    <dgm:cxn modelId="{AF392795-77BF-4915-8A23-F4A1A3D655F8}" srcId="{A843BC69-73F6-408D-BF22-53C50BF42AC5}" destId="{5D0EFCB5-E2B8-4840-AFA1-6A2FF90BB779}" srcOrd="1" destOrd="0" parTransId="{E0916781-5D10-4446-912C-4163CAA68FEB}" sibTransId="{76887C72-78D3-412F-AF1A-49486AEE1438}"/>
    <dgm:cxn modelId="{E27CC1EE-5523-489B-BA19-2437822078A9}" type="presOf" srcId="{5D0EFCB5-E2B8-4840-AFA1-6A2FF90BB779}" destId="{B67600D6-7E67-4357-A720-3E21FB342148}" srcOrd="0" destOrd="0" presId="urn:microsoft.com/office/officeart/2005/8/layout/hierarchy3"/>
    <dgm:cxn modelId="{E3E6FC46-809C-4E65-9A13-E71FCF5CD5A3}" srcId="{A843BC69-73F6-408D-BF22-53C50BF42AC5}" destId="{8D26C11A-A96F-4B51-9D10-6EA1F404702B}" srcOrd="2" destOrd="0" parTransId="{7C41CEC4-F63B-45AF-94FA-A188DFAED397}" sibTransId="{BD2B7941-3F99-4730-87D0-AAE2C365122A}"/>
    <dgm:cxn modelId="{0327ADD0-F308-44DF-B17C-5C4DE38C9A15}" type="presOf" srcId="{E0916781-5D10-4446-912C-4163CAA68FEB}" destId="{43E97257-BB0E-45F0-8DA8-658B39B8973D}" srcOrd="0" destOrd="0" presId="urn:microsoft.com/office/officeart/2005/8/layout/hierarchy3"/>
    <dgm:cxn modelId="{DE96B6DB-DF6B-4BD5-8D52-8592463DC5AA}" type="presOf" srcId="{B4856834-FD02-4B0C-BBD8-DFFF889AE077}" destId="{CFAC2952-0B28-4E41-93BA-B9E96AC7B24D}" srcOrd="0" destOrd="0" presId="urn:microsoft.com/office/officeart/2005/8/layout/hierarchy3"/>
    <dgm:cxn modelId="{528FB626-6949-4A58-B517-D568BDB6E46E}" type="presOf" srcId="{6EACCC83-51BB-421B-A50D-2817C2791CD9}" destId="{1E70FA12-29DF-4091-8C05-3B2BE1BD8C7C}" srcOrd="0" destOrd="0" presId="urn:microsoft.com/office/officeart/2005/8/layout/hierarchy3"/>
    <dgm:cxn modelId="{23AACD1E-A34D-4272-A0C8-1E0C1172879D}" type="presOf" srcId="{7C41CEC4-F63B-45AF-94FA-A188DFAED397}" destId="{94E4165E-851D-49A6-8FC8-6EAA02C9A6DB}" srcOrd="0" destOrd="0" presId="urn:microsoft.com/office/officeart/2005/8/layout/hierarchy3"/>
    <dgm:cxn modelId="{9595AD5E-D1EE-4A18-A32A-A3831B83EC46}" srcId="{A843BC69-73F6-408D-BF22-53C50BF42AC5}" destId="{6EACCC83-51BB-421B-A50D-2817C2791CD9}" srcOrd="0" destOrd="0" parTransId="{E3CB132C-5188-4385-A5D5-EB382E0A2ADD}" sibTransId="{FDC0E569-33D5-4D6F-9B79-56E797D6C931}"/>
    <dgm:cxn modelId="{46CFD571-602C-47A2-85FC-FA9AECF40E0E}" type="presOf" srcId="{E3CB132C-5188-4385-A5D5-EB382E0A2ADD}" destId="{1A805ACD-24C4-4234-8E55-89147BA5629E}" srcOrd="0" destOrd="0" presId="urn:microsoft.com/office/officeart/2005/8/layout/hierarchy3"/>
    <dgm:cxn modelId="{8F74592E-7185-486F-B94F-BA55F3FA9D88}" type="presOf" srcId="{A843BC69-73F6-408D-BF22-53C50BF42AC5}" destId="{28D8626D-0235-4DDC-A9FA-F62AD2F4695E}" srcOrd="1" destOrd="0" presId="urn:microsoft.com/office/officeart/2005/8/layout/hierarchy3"/>
    <dgm:cxn modelId="{79F8F096-FC44-404B-9A88-8F8BF48B01CB}" type="presOf" srcId="{A843BC69-73F6-408D-BF22-53C50BF42AC5}" destId="{C355E5FF-3758-435A-8F67-2BF08C190481}" srcOrd="0" destOrd="0" presId="urn:microsoft.com/office/officeart/2005/8/layout/hierarchy3"/>
    <dgm:cxn modelId="{2C8BC08D-89A2-4631-ADAA-3150E9A5FA57}" type="presParOf" srcId="{CFAC2952-0B28-4E41-93BA-B9E96AC7B24D}" destId="{FC5C9494-3D9B-4F30-9CC6-66DFCB398480}" srcOrd="0" destOrd="0" presId="urn:microsoft.com/office/officeart/2005/8/layout/hierarchy3"/>
    <dgm:cxn modelId="{21FF0E73-F286-42EF-88B8-D285BCE42472}" type="presParOf" srcId="{FC5C9494-3D9B-4F30-9CC6-66DFCB398480}" destId="{88486788-5B17-4B48-AD9C-8CA00D742F8C}" srcOrd="0" destOrd="0" presId="urn:microsoft.com/office/officeart/2005/8/layout/hierarchy3"/>
    <dgm:cxn modelId="{C8533F68-DB09-4717-B825-9CDC86B6165D}" type="presParOf" srcId="{88486788-5B17-4B48-AD9C-8CA00D742F8C}" destId="{C355E5FF-3758-435A-8F67-2BF08C190481}" srcOrd="0" destOrd="0" presId="urn:microsoft.com/office/officeart/2005/8/layout/hierarchy3"/>
    <dgm:cxn modelId="{1FA27EFE-61E3-419A-9284-DC6D9ABA7BAA}" type="presParOf" srcId="{88486788-5B17-4B48-AD9C-8CA00D742F8C}" destId="{28D8626D-0235-4DDC-A9FA-F62AD2F4695E}" srcOrd="1" destOrd="0" presId="urn:microsoft.com/office/officeart/2005/8/layout/hierarchy3"/>
    <dgm:cxn modelId="{534B8E32-9D33-4615-A0A7-8CDACF0F82A9}" type="presParOf" srcId="{FC5C9494-3D9B-4F30-9CC6-66DFCB398480}" destId="{575F1B09-73E6-492A-9766-832CE3D38648}" srcOrd="1" destOrd="0" presId="urn:microsoft.com/office/officeart/2005/8/layout/hierarchy3"/>
    <dgm:cxn modelId="{52656CF1-23CB-4BF7-A438-4154409DFEB1}" type="presParOf" srcId="{575F1B09-73E6-492A-9766-832CE3D38648}" destId="{1A805ACD-24C4-4234-8E55-89147BA5629E}" srcOrd="0" destOrd="0" presId="urn:microsoft.com/office/officeart/2005/8/layout/hierarchy3"/>
    <dgm:cxn modelId="{EE09799C-9BDB-44A4-B65A-FDE73F689A46}" type="presParOf" srcId="{575F1B09-73E6-492A-9766-832CE3D38648}" destId="{1E70FA12-29DF-4091-8C05-3B2BE1BD8C7C}" srcOrd="1" destOrd="0" presId="urn:microsoft.com/office/officeart/2005/8/layout/hierarchy3"/>
    <dgm:cxn modelId="{332F700D-E528-4525-87AB-C251353040F2}" type="presParOf" srcId="{575F1B09-73E6-492A-9766-832CE3D38648}" destId="{43E97257-BB0E-45F0-8DA8-658B39B8973D}" srcOrd="2" destOrd="0" presId="urn:microsoft.com/office/officeart/2005/8/layout/hierarchy3"/>
    <dgm:cxn modelId="{A883EBD9-D0A0-4E9A-BFEB-CE16245EF616}" type="presParOf" srcId="{575F1B09-73E6-492A-9766-832CE3D38648}" destId="{B67600D6-7E67-4357-A720-3E21FB342148}" srcOrd="3" destOrd="0" presId="urn:microsoft.com/office/officeart/2005/8/layout/hierarchy3"/>
    <dgm:cxn modelId="{C71CBC49-B5C4-45B6-9B67-C4F9901CC92A}" type="presParOf" srcId="{575F1B09-73E6-492A-9766-832CE3D38648}" destId="{94E4165E-851D-49A6-8FC8-6EAA02C9A6DB}" srcOrd="4" destOrd="0" presId="urn:microsoft.com/office/officeart/2005/8/layout/hierarchy3"/>
    <dgm:cxn modelId="{EB8042C2-931A-4697-AFCB-4D8930145F56}" type="presParOf" srcId="{575F1B09-73E6-492A-9766-832CE3D38648}" destId="{3527DD9E-FBB4-403B-8A54-622B609F8E3F}" srcOrd="5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856834-FD02-4B0C-BBD8-DFFF889AE077}" type="doc">
      <dgm:prSet loTypeId="urn:microsoft.com/office/officeart/2005/8/layout/hierarchy3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843BC69-73F6-408D-BF22-53C50BF42AC5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Наибольшее и наименьшее значение функции</a:t>
          </a:r>
          <a:endParaRPr lang="ru-RU" sz="3600" dirty="0"/>
        </a:p>
      </dgm:t>
    </dgm:pt>
    <dgm:pt modelId="{CC1896B0-4224-4063-9140-DEF7DAFE3A95}" type="parTrans" cxnId="{DCF26C02-5518-464A-8FEE-BD2ADA905DE0}">
      <dgm:prSet/>
      <dgm:spPr/>
      <dgm:t>
        <a:bodyPr/>
        <a:lstStyle/>
        <a:p>
          <a:endParaRPr lang="ru-RU"/>
        </a:p>
      </dgm:t>
    </dgm:pt>
    <dgm:pt modelId="{D796DEC8-C9FF-4B4D-B782-528BDAB763A7}" type="sibTrans" cxnId="{DCF26C02-5518-464A-8FEE-BD2ADA905DE0}">
      <dgm:prSet/>
      <dgm:spPr/>
      <dgm:t>
        <a:bodyPr/>
        <a:lstStyle/>
        <a:p>
          <a:endParaRPr lang="ru-RU"/>
        </a:p>
      </dgm:t>
    </dgm:pt>
    <dgm:pt modelId="{8D26C11A-A96F-4B51-9D10-6EA1F404702B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Схема нахождения наибольшего и наименьшего значений функции, непрерывной на отрезке</a:t>
          </a:r>
          <a:endParaRPr lang="ru-RU" sz="3200" dirty="0"/>
        </a:p>
      </dgm:t>
    </dgm:pt>
    <dgm:pt modelId="{7C41CEC4-F63B-45AF-94FA-A188DFAED397}" type="parTrans" cxnId="{E3E6FC46-809C-4E65-9A13-E71FCF5CD5A3}">
      <dgm:prSet/>
      <dgm:spPr/>
      <dgm:t>
        <a:bodyPr/>
        <a:lstStyle/>
        <a:p>
          <a:endParaRPr lang="ru-RU"/>
        </a:p>
      </dgm:t>
    </dgm:pt>
    <dgm:pt modelId="{BD2B7941-3F99-4730-87D0-AAE2C365122A}" type="sibTrans" cxnId="{E3E6FC46-809C-4E65-9A13-E71FCF5CD5A3}">
      <dgm:prSet/>
      <dgm:spPr/>
      <dgm:t>
        <a:bodyPr/>
        <a:lstStyle/>
        <a:p>
          <a:endParaRPr lang="ru-RU"/>
        </a:p>
      </dgm:t>
    </dgm:pt>
    <dgm:pt modelId="{6EACCC83-51BB-421B-A50D-2817C2791CD9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Примеры: 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DC0E569-33D5-4D6F-9B79-56E797D6C931}" type="sibTrans" cxnId="{9595AD5E-D1EE-4A18-A32A-A3831B83EC46}">
      <dgm:prSet/>
      <dgm:spPr/>
      <dgm:t>
        <a:bodyPr/>
        <a:lstStyle/>
        <a:p>
          <a:endParaRPr lang="ru-RU"/>
        </a:p>
      </dgm:t>
    </dgm:pt>
    <dgm:pt modelId="{E3CB132C-5188-4385-A5D5-EB382E0A2ADD}" type="parTrans" cxnId="{9595AD5E-D1EE-4A18-A32A-A3831B83EC46}">
      <dgm:prSet/>
      <dgm:spPr/>
      <dgm:t>
        <a:bodyPr/>
        <a:lstStyle/>
        <a:p>
          <a:endParaRPr lang="ru-RU"/>
        </a:p>
      </dgm:t>
    </dgm:pt>
    <dgm:pt modelId="{CFAC2952-0B28-4E41-93BA-B9E96AC7B24D}" type="pres">
      <dgm:prSet presAssocID="{B4856834-FD02-4B0C-BBD8-DFFF889AE0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5C9494-3D9B-4F30-9CC6-66DFCB398480}" type="pres">
      <dgm:prSet presAssocID="{A843BC69-73F6-408D-BF22-53C50BF42AC5}" presName="root" presStyleCnt="0"/>
      <dgm:spPr/>
    </dgm:pt>
    <dgm:pt modelId="{88486788-5B17-4B48-AD9C-8CA00D742F8C}" type="pres">
      <dgm:prSet presAssocID="{A843BC69-73F6-408D-BF22-53C50BF42AC5}" presName="rootComposite" presStyleCnt="0"/>
      <dgm:spPr/>
    </dgm:pt>
    <dgm:pt modelId="{C355E5FF-3758-435A-8F67-2BF08C190481}" type="pres">
      <dgm:prSet presAssocID="{A843BC69-73F6-408D-BF22-53C50BF42AC5}" presName="rootText" presStyleLbl="node1" presStyleIdx="0" presStyleCnt="1" custScaleX="405666"/>
      <dgm:spPr>
        <a:prstGeom prst="trapezoid">
          <a:avLst/>
        </a:prstGeom>
      </dgm:spPr>
      <dgm:t>
        <a:bodyPr/>
        <a:lstStyle/>
        <a:p>
          <a:endParaRPr lang="ru-RU"/>
        </a:p>
      </dgm:t>
    </dgm:pt>
    <dgm:pt modelId="{28D8626D-0235-4DDC-A9FA-F62AD2F4695E}" type="pres">
      <dgm:prSet presAssocID="{A843BC69-73F6-408D-BF22-53C50BF42AC5}" presName="rootConnector" presStyleLbl="node1" presStyleIdx="0" presStyleCnt="1"/>
      <dgm:spPr/>
      <dgm:t>
        <a:bodyPr/>
        <a:lstStyle/>
        <a:p>
          <a:endParaRPr lang="ru-RU"/>
        </a:p>
      </dgm:t>
    </dgm:pt>
    <dgm:pt modelId="{575F1B09-73E6-492A-9766-832CE3D38648}" type="pres">
      <dgm:prSet presAssocID="{A843BC69-73F6-408D-BF22-53C50BF42AC5}" presName="childShape" presStyleCnt="0"/>
      <dgm:spPr/>
    </dgm:pt>
    <dgm:pt modelId="{1A805ACD-24C4-4234-8E55-89147BA5629E}" type="pres">
      <dgm:prSet presAssocID="{E3CB132C-5188-4385-A5D5-EB382E0A2ADD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E70FA12-29DF-4091-8C05-3B2BE1BD8C7C}" type="pres">
      <dgm:prSet presAssocID="{6EACCC83-51BB-421B-A50D-2817C2791CD9}" presName="childText" presStyleLbl="bgAcc1" presStyleIdx="0" presStyleCnt="2" custScaleX="313837" custLinFactNeighborX="4862" custLinFactNeighborY="-8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4165E-851D-49A6-8FC8-6EAA02C9A6DB}" type="pres">
      <dgm:prSet presAssocID="{7C41CEC4-F63B-45AF-94FA-A188DFAED397}" presName="Name13" presStyleLbl="parChTrans1D2" presStyleIdx="1" presStyleCnt="2"/>
      <dgm:spPr/>
      <dgm:t>
        <a:bodyPr/>
        <a:lstStyle/>
        <a:p>
          <a:endParaRPr lang="ru-RU"/>
        </a:p>
      </dgm:t>
    </dgm:pt>
    <dgm:pt modelId="{3527DD9E-FBB4-403B-8A54-622B609F8E3F}" type="pres">
      <dgm:prSet presAssocID="{8D26C11A-A96F-4B51-9D10-6EA1F404702B}" presName="childText" presStyleLbl="bgAcc1" presStyleIdx="1" presStyleCnt="2" custScaleX="433490" custScaleY="146890" custLinFactNeighborX="1389" custLinFactNeighborY="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97593B-058C-4F79-B44D-71072A2B91A5}" type="presOf" srcId="{8D26C11A-A96F-4B51-9D10-6EA1F404702B}" destId="{3527DD9E-FBB4-403B-8A54-622B609F8E3F}" srcOrd="0" destOrd="0" presId="urn:microsoft.com/office/officeart/2005/8/layout/hierarchy3"/>
    <dgm:cxn modelId="{DCF26C02-5518-464A-8FEE-BD2ADA905DE0}" srcId="{B4856834-FD02-4B0C-BBD8-DFFF889AE077}" destId="{A843BC69-73F6-408D-BF22-53C50BF42AC5}" srcOrd="0" destOrd="0" parTransId="{CC1896B0-4224-4063-9140-DEF7DAFE3A95}" sibTransId="{D796DEC8-C9FF-4B4D-B782-528BDAB763A7}"/>
    <dgm:cxn modelId="{E3E6FC46-809C-4E65-9A13-E71FCF5CD5A3}" srcId="{A843BC69-73F6-408D-BF22-53C50BF42AC5}" destId="{8D26C11A-A96F-4B51-9D10-6EA1F404702B}" srcOrd="1" destOrd="0" parTransId="{7C41CEC4-F63B-45AF-94FA-A188DFAED397}" sibTransId="{BD2B7941-3F99-4730-87D0-AAE2C365122A}"/>
    <dgm:cxn modelId="{DD92E1C5-9051-4D46-926A-4B70B4875068}" type="presOf" srcId="{A843BC69-73F6-408D-BF22-53C50BF42AC5}" destId="{C355E5FF-3758-435A-8F67-2BF08C190481}" srcOrd="0" destOrd="0" presId="urn:microsoft.com/office/officeart/2005/8/layout/hierarchy3"/>
    <dgm:cxn modelId="{CA790986-7B10-4908-A784-CDFF380BCD03}" type="presOf" srcId="{A843BC69-73F6-408D-BF22-53C50BF42AC5}" destId="{28D8626D-0235-4DDC-A9FA-F62AD2F4695E}" srcOrd="1" destOrd="0" presId="urn:microsoft.com/office/officeart/2005/8/layout/hierarchy3"/>
    <dgm:cxn modelId="{6DA83474-AC45-4BB9-A3D3-370FBA0AE78B}" type="presOf" srcId="{7C41CEC4-F63B-45AF-94FA-A188DFAED397}" destId="{94E4165E-851D-49A6-8FC8-6EAA02C9A6DB}" srcOrd="0" destOrd="0" presId="urn:microsoft.com/office/officeart/2005/8/layout/hierarchy3"/>
    <dgm:cxn modelId="{E07B41E7-786D-42B9-B80A-4EE7B4330ED4}" type="presOf" srcId="{B4856834-FD02-4B0C-BBD8-DFFF889AE077}" destId="{CFAC2952-0B28-4E41-93BA-B9E96AC7B24D}" srcOrd="0" destOrd="0" presId="urn:microsoft.com/office/officeart/2005/8/layout/hierarchy3"/>
    <dgm:cxn modelId="{EBCF0C1F-D23F-487D-B22B-2D78848E6E17}" type="presOf" srcId="{E3CB132C-5188-4385-A5D5-EB382E0A2ADD}" destId="{1A805ACD-24C4-4234-8E55-89147BA5629E}" srcOrd="0" destOrd="0" presId="urn:microsoft.com/office/officeart/2005/8/layout/hierarchy3"/>
    <dgm:cxn modelId="{7207B77C-AF36-41D5-8567-AC0B1C82126B}" type="presOf" srcId="{6EACCC83-51BB-421B-A50D-2817C2791CD9}" destId="{1E70FA12-29DF-4091-8C05-3B2BE1BD8C7C}" srcOrd="0" destOrd="0" presId="urn:microsoft.com/office/officeart/2005/8/layout/hierarchy3"/>
    <dgm:cxn modelId="{9595AD5E-D1EE-4A18-A32A-A3831B83EC46}" srcId="{A843BC69-73F6-408D-BF22-53C50BF42AC5}" destId="{6EACCC83-51BB-421B-A50D-2817C2791CD9}" srcOrd="0" destOrd="0" parTransId="{E3CB132C-5188-4385-A5D5-EB382E0A2ADD}" sibTransId="{FDC0E569-33D5-4D6F-9B79-56E797D6C931}"/>
    <dgm:cxn modelId="{B2CFC92A-3D32-4EDF-AE40-D6B2D6E1D7C3}" type="presParOf" srcId="{CFAC2952-0B28-4E41-93BA-B9E96AC7B24D}" destId="{FC5C9494-3D9B-4F30-9CC6-66DFCB398480}" srcOrd="0" destOrd="0" presId="urn:microsoft.com/office/officeart/2005/8/layout/hierarchy3"/>
    <dgm:cxn modelId="{EC30101A-E9A7-4955-B6F1-4FE015C7A7E7}" type="presParOf" srcId="{FC5C9494-3D9B-4F30-9CC6-66DFCB398480}" destId="{88486788-5B17-4B48-AD9C-8CA00D742F8C}" srcOrd="0" destOrd="0" presId="urn:microsoft.com/office/officeart/2005/8/layout/hierarchy3"/>
    <dgm:cxn modelId="{B1AF501D-EC33-4059-ABE9-F1CDDAA79A01}" type="presParOf" srcId="{88486788-5B17-4B48-AD9C-8CA00D742F8C}" destId="{C355E5FF-3758-435A-8F67-2BF08C190481}" srcOrd="0" destOrd="0" presId="urn:microsoft.com/office/officeart/2005/8/layout/hierarchy3"/>
    <dgm:cxn modelId="{3AFB25A6-5748-4A61-95C5-EA3B90D17988}" type="presParOf" srcId="{88486788-5B17-4B48-AD9C-8CA00D742F8C}" destId="{28D8626D-0235-4DDC-A9FA-F62AD2F4695E}" srcOrd="1" destOrd="0" presId="urn:microsoft.com/office/officeart/2005/8/layout/hierarchy3"/>
    <dgm:cxn modelId="{FC408637-0ACF-4AC4-A716-795C991641E3}" type="presParOf" srcId="{FC5C9494-3D9B-4F30-9CC6-66DFCB398480}" destId="{575F1B09-73E6-492A-9766-832CE3D38648}" srcOrd="1" destOrd="0" presId="urn:microsoft.com/office/officeart/2005/8/layout/hierarchy3"/>
    <dgm:cxn modelId="{07EE877B-BB9D-4AB0-9DBF-F1BBD9D52DC0}" type="presParOf" srcId="{575F1B09-73E6-492A-9766-832CE3D38648}" destId="{1A805ACD-24C4-4234-8E55-89147BA5629E}" srcOrd="0" destOrd="0" presId="urn:microsoft.com/office/officeart/2005/8/layout/hierarchy3"/>
    <dgm:cxn modelId="{CA2B4F7B-0D46-4700-97F7-6519FD8431B9}" type="presParOf" srcId="{575F1B09-73E6-492A-9766-832CE3D38648}" destId="{1E70FA12-29DF-4091-8C05-3B2BE1BD8C7C}" srcOrd="1" destOrd="0" presId="urn:microsoft.com/office/officeart/2005/8/layout/hierarchy3"/>
    <dgm:cxn modelId="{E76B1925-02AF-4F77-ABBA-54A8031A08B1}" type="presParOf" srcId="{575F1B09-73E6-492A-9766-832CE3D38648}" destId="{94E4165E-851D-49A6-8FC8-6EAA02C9A6DB}" srcOrd="2" destOrd="0" presId="urn:microsoft.com/office/officeart/2005/8/layout/hierarchy3"/>
    <dgm:cxn modelId="{7B874A91-F90B-40F5-BEE2-841A5DF0E923}" type="presParOf" srcId="{575F1B09-73E6-492A-9766-832CE3D38648}" destId="{3527DD9E-FBB4-403B-8A54-622B609F8E3F}" srcOrd="3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bList2" loCatId="list" qsTypeId="urn:microsoft.com/office/officeart/2005/8/quickstyle/3d5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89F98EA-9559-4115-8540-8D62A0A0CC23}">
      <dgm:prSet phldrT="[Текст]"/>
      <dgm:spPr>
        <a:solidFill>
          <a:srgbClr val="CCFF99"/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Достаточное условие возрастания функции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A2C81-6250-4057-84E9-B8301CA4ADB8}" type="parTrans" cxnId="{03516C75-14DB-404C-B60D-178735A7A2E5}">
      <dgm:prSet/>
      <dgm:spPr/>
      <dgm:t>
        <a:bodyPr/>
        <a:lstStyle/>
        <a:p>
          <a:endParaRPr lang="ru-RU"/>
        </a:p>
      </dgm:t>
    </dgm:pt>
    <dgm:pt modelId="{ACA40009-4E81-4DDA-99FD-1BEB26A3AAF8}" type="sibTrans" cxnId="{03516C75-14DB-404C-B60D-178735A7A2E5}">
      <dgm:prSet/>
      <dgm:spPr/>
      <dgm:t>
        <a:bodyPr/>
        <a:lstStyle/>
        <a:p>
          <a:endParaRPr lang="ru-RU"/>
        </a:p>
      </dgm:t>
    </dgm:pt>
    <dgm:pt modelId="{606AA30C-E05C-4B13-A4A7-1BB87C46E9DC}" type="pres">
      <dgm:prSet presAssocID="{71C14151-63E4-477F-B021-A7E6B2710B0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7EB56-6643-4FE0-84E8-8009E077D210}" type="pres">
      <dgm:prSet presAssocID="{289F98EA-9559-4115-8540-8D62A0A0CC23}" presName="compNode" presStyleCnt="0"/>
      <dgm:spPr/>
      <dgm:t>
        <a:bodyPr/>
        <a:lstStyle/>
        <a:p>
          <a:endParaRPr lang="ru-RU"/>
        </a:p>
      </dgm:t>
    </dgm:pt>
    <dgm:pt modelId="{6E9E9C20-A036-48EB-AAE5-AC81D61C5AC1}" type="pres">
      <dgm:prSet presAssocID="{289F98EA-9559-4115-8540-8D62A0A0CC23}" presName="childRect" presStyleLbl="bgAcc1" presStyleIdx="0" presStyleCnt="1" custLinFactNeighborX="2784" custLinFactNeighborY="9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33796-78EB-43D2-AE55-003F988280F3}" type="pres">
      <dgm:prSet presAssocID="{289F98EA-9559-4115-8540-8D62A0A0CC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CE2A8-C1AC-4A58-B6A7-FE69CC0AC9E4}" type="pres">
      <dgm:prSet presAssocID="{289F98EA-9559-4115-8540-8D62A0A0CC23}" presName="parentRect" presStyleLbl="alignNode1" presStyleIdx="0" presStyleCnt="1" custLinFactNeighborX="2784" custLinFactNeighborY="17112"/>
      <dgm:spPr/>
      <dgm:t>
        <a:bodyPr/>
        <a:lstStyle/>
        <a:p>
          <a:endParaRPr lang="ru-RU"/>
        </a:p>
      </dgm:t>
    </dgm:pt>
    <dgm:pt modelId="{2C76450F-F2C0-476C-8F21-48C8BD6E14AC}" type="pres">
      <dgm:prSet presAssocID="{289F98EA-9559-4115-8540-8D62A0A0CC23}" presName="adorn" presStyleLbl="fgAccFollowNode1" presStyleIdx="0" presStyleCnt="1" custLinFactY="-18798" custLinFactNeighborX="-89212" custLinFactNeighborY="-100000"/>
      <dgm:spPr/>
      <dgm:t>
        <a:bodyPr/>
        <a:lstStyle/>
        <a:p>
          <a:endParaRPr lang="ru-RU"/>
        </a:p>
      </dgm:t>
    </dgm:pt>
  </dgm:ptLst>
  <dgm:cxnLst>
    <dgm:cxn modelId="{EAB5F798-7297-4131-882A-858AD3545BEE}" type="presOf" srcId="{289F98EA-9559-4115-8540-8D62A0A0CC23}" destId="{02BCE2A8-C1AC-4A58-B6A7-FE69CC0AC9E4}" srcOrd="1" destOrd="0" presId="urn:microsoft.com/office/officeart/2005/8/layout/bList2"/>
    <dgm:cxn modelId="{03516C75-14DB-404C-B60D-178735A7A2E5}" srcId="{71C14151-63E4-477F-B021-A7E6B2710B0C}" destId="{289F98EA-9559-4115-8540-8D62A0A0CC23}" srcOrd="0" destOrd="0" parTransId="{B8FA2C81-6250-4057-84E9-B8301CA4ADB8}" sibTransId="{ACA40009-4E81-4DDA-99FD-1BEB26A3AAF8}"/>
    <dgm:cxn modelId="{5D583467-DD16-4516-946E-F84E330FF442}" type="presOf" srcId="{289F98EA-9559-4115-8540-8D62A0A0CC23}" destId="{BC733796-78EB-43D2-AE55-003F988280F3}" srcOrd="0" destOrd="0" presId="urn:microsoft.com/office/officeart/2005/8/layout/bList2"/>
    <dgm:cxn modelId="{DD695450-8E73-48FB-8225-09172AEBE46F}" type="presOf" srcId="{71C14151-63E4-477F-B021-A7E6B2710B0C}" destId="{606AA30C-E05C-4B13-A4A7-1BB87C46E9DC}" srcOrd="0" destOrd="0" presId="urn:microsoft.com/office/officeart/2005/8/layout/bList2"/>
    <dgm:cxn modelId="{283F8DC8-A520-4461-8341-C19450F7166E}" type="presParOf" srcId="{606AA30C-E05C-4B13-A4A7-1BB87C46E9DC}" destId="{6927EB56-6643-4FE0-84E8-8009E077D210}" srcOrd="0" destOrd="0" presId="urn:microsoft.com/office/officeart/2005/8/layout/bList2"/>
    <dgm:cxn modelId="{C9B014DA-C7A1-46B6-BD04-0FB2F65685C9}" type="presParOf" srcId="{6927EB56-6643-4FE0-84E8-8009E077D210}" destId="{6E9E9C20-A036-48EB-AAE5-AC81D61C5AC1}" srcOrd="0" destOrd="0" presId="urn:microsoft.com/office/officeart/2005/8/layout/bList2"/>
    <dgm:cxn modelId="{AFCAE261-94EC-4515-AB29-5CBD67E8806C}" type="presParOf" srcId="{6927EB56-6643-4FE0-84E8-8009E077D210}" destId="{BC733796-78EB-43D2-AE55-003F988280F3}" srcOrd="1" destOrd="0" presId="urn:microsoft.com/office/officeart/2005/8/layout/bList2"/>
    <dgm:cxn modelId="{CA14D175-2A4E-4E6D-8FEE-83797FE4FD0C}" type="presParOf" srcId="{6927EB56-6643-4FE0-84E8-8009E077D210}" destId="{02BCE2A8-C1AC-4A58-B6A7-FE69CC0AC9E4}" srcOrd="2" destOrd="0" presId="urn:microsoft.com/office/officeart/2005/8/layout/bList2"/>
    <dgm:cxn modelId="{397D4769-9C60-41C3-A7B9-A31277587E7F}" type="presParOf" srcId="{6927EB56-6643-4FE0-84E8-8009E077D210}" destId="{2C76450F-F2C0-476C-8F21-48C8BD6E14AC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bList2" loCatId="list" qsTypeId="urn:microsoft.com/office/officeart/2005/8/quickstyle/3d5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89F98EA-9559-4115-8540-8D62A0A0CC23}">
      <dgm:prSet phldrT="[Текст]"/>
      <dgm:spPr>
        <a:solidFill>
          <a:srgbClr val="CCFFCC"/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Достаточное условие убывания функции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A2C81-6250-4057-84E9-B8301CA4ADB8}" type="parTrans" cxnId="{03516C75-14DB-404C-B60D-178735A7A2E5}">
      <dgm:prSet/>
      <dgm:spPr/>
      <dgm:t>
        <a:bodyPr/>
        <a:lstStyle/>
        <a:p>
          <a:endParaRPr lang="ru-RU"/>
        </a:p>
      </dgm:t>
    </dgm:pt>
    <dgm:pt modelId="{ACA40009-4E81-4DDA-99FD-1BEB26A3AAF8}" type="sibTrans" cxnId="{03516C75-14DB-404C-B60D-178735A7A2E5}">
      <dgm:prSet/>
      <dgm:spPr/>
      <dgm:t>
        <a:bodyPr/>
        <a:lstStyle/>
        <a:p>
          <a:endParaRPr lang="ru-RU"/>
        </a:p>
      </dgm:t>
    </dgm:pt>
    <dgm:pt modelId="{606AA30C-E05C-4B13-A4A7-1BB87C46E9DC}" type="pres">
      <dgm:prSet presAssocID="{71C14151-63E4-477F-B021-A7E6B2710B0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7EB56-6643-4FE0-84E8-8009E077D210}" type="pres">
      <dgm:prSet presAssocID="{289F98EA-9559-4115-8540-8D62A0A0CC23}" presName="compNode" presStyleCnt="0"/>
      <dgm:spPr/>
      <dgm:t>
        <a:bodyPr/>
        <a:lstStyle/>
        <a:p>
          <a:endParaRPr lang="ru-RU"/>
        </a:p>
      </dgm:t>
    </dgm:pt>
    <dgm:pt modelId="{6E9E9C20-A036-48EB-AAE5-AC81D61C5AC1}" type="pres">
      <dgm:prSet presAssocID="{289F98EA-9559-4115-8540-8D62A0A0CC23}" presName="childRect" presStyleLbl="bgAcc1" presStyleIdx="0" presStyleCnt="1" custLinFactNeighborX="2784" custLinFactNeighborY="9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33796-78EB-43D2-AE55-003F988280F3}" type="pres">
      <dgm:prSet presAssocID="{289F98EA-9559-4115-8540-8D62A0A0CC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CE2A8-C1AC-4A58-B6A7-FE69CC0AC9E4}" type="pres">
      <dgm:prSet presAssocID="{289F98EA-9559-4115-8540-8D62A0A0CC23}" presName="parentRect" presStyleLbl="alignNode1" presStyleIdx="0" presStyleCnt="1" custLinFactNeighborX="2784" custLinFactNeighborY="17112"/>
      <dgm:spPr/>
      <dgm:t>
        <a:bodyPr/>
        <a:lstStyle/>
        <a:p>
          <a:endParaRPr lang="ru-RU"/>
        </a:p>
      </dgm:t>
    </dgm:pt>
    <dgm:pt modelId="{2C76450F-F2C0-476C-8F21-48C8BD6E14AC}" type="pres">
      <dgm:prSet presAssocID="{289F98EA-9559-4115-8540-8D62A0A0CC23}" presName="adorn" presStyleLbl="fgAccFollowNode1" presStyleIdx="0" presStyleCnt="1" custLinFactY="-18798" custLinFactNeighborX="-89212" custLinFactNeighborY="-100000"/>
      <dgm:spPr/>
      <dgm:t>
        <a:bodyPr/>
        <a:lstStyle/>
        <a:p>
          <a:endParaRPr lang="ru-RU"/>
        </a:p>
      </dgm:t>
    </dgm:pt>
  </dgm:ptLst>
  <dgm:cxnLst>
    <dgm:cxn modelId="{F7A95D9D-429F-46F5-BF27-29A244BD397F}" type="presOf" srcId="{71C14151-63E4-477F-B021-A7E6B2710B0C}" destId="{606AA30C-E05C-4B13-A4A7-1BB87C46E9DC}" srcOrd="0" destOrd="0" presId="urn:microsoft.com/office/officeart/2005/8/layout/bList2"/>
    <dgm:cxn modelId="{03516C75-14DB-404C-B60D-178735A7A2E5}" srcId="{71C14151-63E4-477F-B021-A7E6B2710B0C}" destId="{289F98EA-9559-4115-8540-8D62A0A0CC23}" srcOrd="0" destOrd="0" parTransId="{B8FA2C81-6250-4057-84E9-B8301CA4ADB8}" sibTransId="{ACA40009-4E81-4DDA-99FD-1BEB26A3AAF8}"/>
    <dgm:cxn modelId="{666684F2-3591-4987-B09D-F63F933C33D4}" type="presOf" srcId="{289F98EA-9559-4115-8540-8D62A0A0CC23}" destId="{02BCE2A8-C1AC-4A58-B6A7-FE69CC0AC9E4}" srcOrd="1" destOrd="0" presId="urn:microsoft.com/office/officeart/2005/8/layout/bList2"/>
    <dgm:cxn modelId="{AEB85FF8-957A-4BC2-BF24-13177AC2AA60}" type="presOf" srcId="{289F98EA-9559-4115-8540-8D62A0A0CC23}" destId="{BC733796-78EB-43D2-AE55-003F988280F3}" srcOrd="0" destOrd="0" presId="urn:microsoft.com/office/officeart/2005/8/layout/bList2"/>
    <dgm:cxn modelId="{603C251D-9191-486C-A356-28D6CD130286}" type="presParOf" srcId="{606AA30C-E05C-4B13-A4A7-1BB87C46E9DC}" destId="{6927EB56-6643-4FE0-84E8-8009E077D210}" srcOrd="0" destOrd="0" presId="urn:microsoft.com/office/officeart/2005/8/layout/bList2"/>
    <dgm:cxn modelId="{6086B410-C5D1-4412-8BB8-4BF9CE912A88}" type="presParOf" srcId="{6927EB56-6643-4FE0-84E8-8009E077D210}" destId="{6E9E9C20-A036-48EB-AAE5-AC81D61C5AC1}" srcOrd="0" destOrd="0" presId="urn:microsoft.com/office/officeart/2005/8/layout/bList2"/>
    <dgm:cxn modelId="{DB755E5C-6912-499F-A0BD-19EAC00BB422}" type="presParOf" srcId="{6927EB56-6643-4FE0-84E8-8009E077D210}" destId="{BC733796-78EB-43D2-AE55-003F988280F3}" srcOrd="1" destOrd="0" presId="urn:microsoft.com/office/officeart/2005/8/layout/bList2"/>
    <dgm:cxn modelId="{23A2FEF1-7E8E-4143-A237-A0CD1B36AC59}" type="presParOf" srcId="{6927EB56-6643-4FE0-84E8-8009E077D210}" destId="{02BCE2A8-C1AC-4A58-B6A7-FE69CC0AC9E4}" srcOrd="2" destOrd="0" presId="urn:microsoft.com/office/officeart/2005/8/layout/bList2"/>
    <dgm:cxn modelId="{819061D4-9252-4624-A9D3-B4A135320F7B}" type="presParOf" srcId="{6927EB56-6643-4FE0-84E8-8009E077D210}" destId="{2C76450F-F2C0-476C-8F21-48C8BD6E14AC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C14151-63E4-477F-B021-A7E6B2710B0C}" type="doc">
      <dgm:prSet loTypeId="urn:microsoft.com/office/officeart/2005/8/layout/bList2" loCatId="list" qsTypeId="urn:microsoft.com/office/officeart/2005/8/quickstyle/3d5" qsCatId="3D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289F98EA-9559-4115-8540-8D62A0A0CC23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Необходимое и достаточное условие постоянства функции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8FA2C81-6250-4057-84E9-B8301CA4ADB8}" type="parTrans" cxnId="{03516C75-14DB-404C-B60D-178735A7A2E5}">
      <dgm:prSet/>
      <dgm:spPr/>
      <dgm:t>
        <a:bodyPr/>
        <a:lstStyle/>
        <a:p>
          <a:endParaRPr lang="ru-RU"/>
        </a:p>
      </dgm:t>
    </dgm:pt>
    <dgm:pt modelId="{ACA40009-4E81-4DDA-99FD-1BEB26A3AAF8}" type="sibTrans" cxnId="{03516C75-14DB-404C-B60D-178735A7A2E5}">
      <dgm:prSet/>
      <dgm:spPr/>
      <dgm:t>
        <a:bodyPr/>
        <a:lstStyle/>
        <a:p>
          <a:endParaRPr lang="ru-RU"/>
        </a:p>
      </dgm:t>
    </dgm:pt>
    <dgm:pt modelId="{606AA30C-E05C-4B13-A4A7-1BB87C46E9DC}" type="pres">
      <dgm:prSet presAssocID="{71C14151-63E4-477F-B021-A7E6B2710B0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27EB56-6643-4FE0-84E8-8009E077D210}" type="pres">
      <dgm:prSet presAssocID="{289F98EA-9559-4115-8540-8D62A0A0CC23}" presName="compNode" presStyleCnt="0"/>
      <dgm:spPr/>
      <dgm:t>
        <a:bodyPr/>
        <a:lstStyle/>
        <a:p>
          <a:endParaRPr lang="ru-RU"/>
        </a:p>
      </dgm:t>
    </dgm:pt>
    <dgm:pt modelId="{6E9E9C20-A036-48EB-AAE5-AC81D61C5AC1}" type="pres">
      <dgm:prSet presAssocID="{289F98EA-9559-4115-8540-8D62A0A0CC23}" presName="childRect" presStyleLbl="bgAcc1" presStyleIdx="0" presStyleCnt="1" custLinFactNeighborX="2784" custLinFactNeighborY="9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33796-78EB-43D2-AE55-003F988280F3}" type="pres">
      <dgm:prSet presAssocID="{289F98EA-9559-4115-8540-8D62A0A0CC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CE2A8-C1AC-4A58-B6A7-FE69CC0AC9E4}" type="pres">
      <dgm:prSet presAssocID="{289F98EA-9559-4115-8540-8D62A0A0CC23}" presName="parentRect" presStyleLbl="alignNode1" presStyleIdx="0" presStyleCnt="1" custLinFactNeighborX="2784" custLinFactNeighborY="17112"/>
      <dgm:spPr/>
      <dgm:t>
        <a:bodyPr/>
        <a:lstStyle/>
        <a:p>
          <a:endParaRPr lang="ru-RU"/>
        </a:p>
      </dgm:t>
    </dgm:pt>
    <dgm:pt modelId="{2C76450F-F2C0-476C-8F21-48C8BD6E14AC}" type="pres">
      <dgm:prSet presAssocID="{289F98EA-9559-4115-8540-8D62A0A0CC23}" presName="adorn" presStyleLbl="fgAccFollowNode1" presStyleIdx="0" presStyleCnt="1" custLinFactY="-18798" custLinFactNeighborX="-89212" custLinFactNeighborY="-100000"/>
      <dgm:spPr/>
      <dgm:t>
        <a:bodyPr/>
        <a:lstStyle/>
        <a:p>
          <a:endParaRPr lang="ru-RU"/>
        </a:p>
      </dgm:t>
    </dgm:pt>
  </dgm:ptLst>
  <dgm:cxnLst>
    <dgm:cxn modelId="{482AC031-5211-42EF-BC1B-59E2C31D0626}" type="presOf" srcId="{289F98EA-9559-4115-8540-8D62A0A0CC23}" destId="{BC733796-78EB-43D2-AE55-003F988280F3}" srcOrd="0" destOrd="0" presId="urn:microsoft.com/office/officeart/2005/8/layout/bList2"/>
    <dgm:cxn modelId="{03516C75-14DB-404C-B60D-178735A7A2E5}" srcId="{71C14151-63E4-477F-B021-A7E6B2710B0C}" destId="{289F98EA-9559-4115-8540-8D62A0A0CC23}" srcOrd="0" destOrd="0" parTransId="{B8FA2C81-6250-4057-84E9-B8301CA4ADB8}" sibTransId="{ACA40009-4E81-4DDA-99FD-1BEB26A3AAF8}"/>
    <dgm:cxn modelId="{69A3114E-B141-4470-BEE3-EB36F1A2A0EA}" type="presOf" srcId="{289F98EA-9559-4115-8540-8D62A0A0CC23}" destId="{02BCE2A8-C1AC-4A58-B6A7-FE69CC0AC9E4}" srcOrd="1" destOrd="0" presId="urn:microsoft.com/office/officeart/2005/8/layout/bList2"/>
    <dgm:cxn modelId="{4A3DB6BE-1FBB-402F-909E-DF1D4D43FB09}" type="presOf" srcId="{71C14151-63E4-477F-B021-A7E6B2710B0C}" destId="{606AA30C-E05C-4B13-A4A7-1BB87C46E9DC}" srcOrd="0" destOrd="0" presId="urn:microsoft.com/office/officeart/2005/8/layout/bList2"/>
    <dgm:cxn modelId="{2AECC00D-0C38-4065-9126-36FEEFC19E94}" type="presParOf" srcId="{606AA30C-E05C-4B13-A4A7-1BB87C46E9DC}" destId="{6927EB56-6643-4FE0-84E8-8009E077D210}" srcOrd="0" destOrd="0" presId="urn:microsoft.com/office/officeart/2005/8/layout/bList2"/>
    <dgm:cxn modelId="{40753056-8A71-4829-A9E1-B6648D24FE86}" type="presParOf" srcId="{6927EB56-6643-4FE0-84E8-8009E077D210}" destId="{6E9E9C20-A036-48EB-AAE5-AC81D61C5AC1}" srcOrd="0" destOrd="0" presId="urn:microsoft.com/office/officeart/2005/8/layout/bList2"/>
    <dgm:cxn modelId="{5B2EF638-29E9-4746-B62B-20233012E31C}" type="presParOf" srcId="{6927EB56-6643-4FE0-84E8-8009E077D210}" destId="{BC733796-78EB-43D2-AE55-003F988280F3}" srcOrd="1" destOrd="0" presId="urn:microsoft.com/office/officeart/2005/8/layout/bList2"/>
    <dgm:cxn modelId="{CBC22842-A26D-4AF3-BF85-46F490FDB57F}" type="presParOf" srcId="{6927EB56-6643-4FE0-84E8-8009E077D210}" destId="{02BCE2A8-C1AC-4A58-B6A7-FE69CC0AC9E4}" srcOrd="2" destOrd="0" presId="urn:microsoft.com/office/officeart/2005/8/layout/bList2"/>
    <dgm:cxn modelId="{C1708A39-958E-45B9-9C5F-B08730AC12D9}" type="presParOf" srcId="{6927EB56-6643-4FE0-84E8-8009E077D210}" destId="{2C76450F-F2C0-476C-8F21-48C8BD6E14AC}" srcOrd="3" destOrd="0" presId="urn:microsoft.com/office/officeart/2005/8/layout/b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2D6C39-01CE-4B3D-A0F3-A29496C5CFA7}">
      <dsp:nvSpPr>
        <dsp:cNvPr id="0" name=""/>
        <dsp:cNvSpPr/>
      </dsp:nvSpPr>
      <dsp:spPr>
        <a:xfrm rot="16200000">
          <a:off x="-309668" y="309668"/>
          <a:ext cx="3384376" cy="2765039"/>
        </a:xfrm>
        <a:prstGeom prst="flowChartManualOperation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Монотонность</a:t>
          </a:r>
          <a:endParaRPr lang="ru-RU" sz="2800" kern="1200" dirty="0"/>
        </a:p>
      </dsp:txBody>
      <dsp:txXfrm rot="16200000">
        <a:off x="-309668" y="309668"/>
        <a:ext cx="3384376" cy="2765039"/>
      </dsp:txXfrm>
    </dsp:sp>
    <dsp:sp modelId="{7E9F049F-298D-4691-8B45-347604FAA3ED}">
      <dsp:nvSpPr>
        <dsp:cNvPr id="0" name=""/>
        <dsp:cNvSpPr/>
      </dsp:nvSpPr>
      <dsp:spPr>
        <a:xfrm rot="16200000">
          <a:off x="2663812" y="309668"/>
          <a:ext cx="3384376" cy="2765039"/>
        </a:xfrm>
        <a:prstGeom prst="flowChartManualOperation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Экстремумы</a:t>
          </a:r>
          <a:endParaRPr lang="ru-RU" sz="2800" kern="1200" dirty="0"/>
        </a:p>
      </dsp:txBody>
      <dsp:txXfrm rot="16200000">
        <a:off x="2663812" y="309668"/>
        <a:ext cx="3384376" cy="2765039"/>
      </dsp:txXfrm>
    </dsp:sp>
    <dsp:sp modelId="{AE18B934-C0E6-4517-9808-3A37AD9C1F1E}">
      <dsp:nvSpPr>
        <dsp:cNvPr id="0" name=""/>
        <dsp:cNvSpPr/>
      </dsp:nvSpPr>
      <dsp:spPr>
        <a:xfrm rot="16200000">
          <a:off x="5636228" y="309668"/>
          <a:ext cx="3384376" cy="2765039"/>
        </a:xfrm>
        <a:prstGeom prst="flowChartManualOperation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77800" tIns="0" rIns="1778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Наибольшее и наименьшее значение функции</a:t>
          </a:r>
          <a:endParaRPr lang="ru-RU" sz="2800" kern="1200" dirty="0"/>
        </a:p>
      </dsp:txBody>
      <dsp:txXfrm rot="16200000">
        <a:off x="5636228" y="309668"/>
        <a:ext cx="3384376" cy="276503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E9C20-A036-48EB-AAE5-AC81D61C5AC1}">
      <dsp:nvSpPr>
        <dsp:cNvPr id="0" name=""/>
        <dsp:cNvSpPr/>
      </dsp:nvSpPr>
      <dsp:spPr>
        <a:xfrm>
          <a:off x="1470568" y="332667"/>
          <a:ext cx="6373593" cy="475775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CE2A8-C1AC-4A58-B6A7-FE69CC0AC9E4}">
      <dsp:nvSpPr>
        <dsp:cNvPr id="0" name=""/>
        <dsp:cNvSpPr/>
      </dsp:nvSpPr>
      <dsp:spPr>
        <a:xfrm>
          <a:off x="1470568" y="4581121"/>
          <a:ext cx="6373593" cy="2045833"/>
        </a:xfrm>
        <a:prstGeom prst="rect">
          <a:avLst/>
        </a:prstGeom>
        <a:solidFill>
          <a:srgbClr val="FFCC66"/>
        </a:solidFill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381000"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n>
                <a:noFill/>
              </a:ln>
              <a:latin typeface="Times New Roman" pitchFamily="18" charset="0"/>
              <a:cs typeface="Times New Roman" pitchFamily="18" charset="0"/>
            </a:rPr>
            <a:t>                  </a:t>
          </a:r>
          <a:r>
            <a:rPr lang="ru-RU" sz="3900" kern="120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Необходимое условие экстремума</a:t>
          </a:r>
          <a:endParaRPr lang="ru-RU" sz="3900" b="0" kern="1200" dirty="0">
            <a:ln>
              <a:noFill/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0568" y="4581121"/>
        <a:ext cx="4488446" cy="2045833"/>
      </dsp:txXfrm>
    </dsp:sp>
    <dsp:sp modelId="{2C76450F-F2C0-476C-8F21-48C8BD6E14AC}">
      <dsp:nvSpPr>
        <dsp:cNvPr id="0" name=""/>
        <dsp:cNvSpPr/>
      </dsp:nvSpPr>
      <dsp:spPr>
        <a:xfrm>
          <a:off x="7740759" y="2961841"/>
          <a:ext cx="1259240" cy="1259240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E9C20-A036-48EB-AAE5-AC81D61C5AC1}">
      <dsp:nvSpPr>
        <dsp:cNvPr id="0" name=""/>
        <dsp:cNvSpPr/>
      </dsp:nvSpPr>
      <dsp:spPr>
        <a:xfrm>
          <a:off x="1259602" y="332667"/>
          <a:ext cx="6373593" cy="475775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CE2A8-C1AC-4A58-B6A7-FE69CC0AC9E4}">
      <dsp:nvSpPr>
        <dsp:cNvPr id="0" name=""/>
        <dsp:cNvSpPr/>
      </dsp:nvSpPr>
      <dsp:spPr>
        <a:xfrm>
          <a:off x="1470568" y="4581121"/>
          <a:ext cx="6373593" cy="2045833"/>
        </a:xfrm>
        <a:prstGeom prst="rect">
          <a:avLst/>
        </a:prstGeom>
        <a:solidFill>
          <a:srgbClr val="FFFF66"/>
        </a:solidFill>
        <a:ln w="9525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381000"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48590" tIns="0" rIns="4953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ln>
                <a:noFill/>
              </a:ln>
              <a:latin typeface="Times New Roman" pitchFamily="18" charset="0"/>
              <a:cs typeface="Times New Roman" pitchFamily="18" charset="0"/>
            </a:rPr>
            <a:t>                  </a:t>
          </a:r>
          <a:r>
            <a:rPr lang="ru-RU" sz="3900" kern="120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Достаточное</a:t>
          </a:r>
          <a:r>
            <a:rPr lang="ru-RU" sz="3900" kern="1200" dirty="0" smtClean="0">
              <a:ln>
                <a:noFill/>
              </a:ln>
              <a:latin typeface="Times New Roman" pitchFamily="18" charset="0"/>
              <a:cs typeface="Times New Roman" pitchFamily="18" charset="0"/>
            </a:rPr>
            <a:t> </a:t>
          </a:r>
          <a:r>
            <a:rPr lang="ru-RU" sz="3900" kern="120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условие экстремума</a:t>
          </a:r>
          <a:endParaRPr lang="ru-RU" sz="3900" b="0" kern="1200" dirty="0">
            <a:ln>
              <a:noFill/>
            </a:ln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70568" y="4581121"/>
        <a:ext cx="4488446" cy="2045833"/>
      </dsp:txXfrm>
    </dsp:sp>
    <dsp:sp modelId="{2C76450F-F2C0-476C-8F21-48C8BD6E14AC}">
      <dsp:nvSpPr>
        <dsp:cNvPr id="0" name=""/>
        <dsp:cNvSpPr/>
      </dsp:nvSpPr>
      <dsp:spPr>
        <a:xfrm>
          <a:off x="7740759" y="2961841"/>
          <a:ext cx="1259240" cy="1259240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55E5FF-3758-435A-8F67-2BF08C190481}">
      <dsp:nvSpPr>
        <dsp:cNvPr id="0" name=""/>
        <dsp:cNvSpPr/>
      </dsp:nvSpPr>
      <dsp:spPr>
        <a:xfrm>
          <a:off x="504051" y="0"/>
          <a:ext cx="6357697" cy="1049266"/>
        </a:xfrm>
        <a:prstGeom prst="trapezoid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latin typeface="Times New Roman" pitchFamily="18" charset="0"/>
              <a:cs typeface="Times New Roman" pitchFamily="18" charset="0"/>
            </a:rPr>
            <a:t>Монотонность</a:t>
          </a:r>
          <a:endParaRPr lang="ru-RU" sz="4800" kern="1200" dirty="0"/>
        </a:p>
      </dsp:txBody>
      <dsp:txXfrm>
        <a:off x="504051" y="0"/>
        <a:ext cx="6357697" cy="1049266"/>
      </dsp:txXfrm>
    </dsp:sp>
    <dsp:sp modelId="{1A805ACD-24C4-4234-8E55-89147BA5629E}">
      <dsp:nvSpPr>
        <dsp:cNvPr id="0" name=""/>
        <dsp:cNvSpPr/>
      </dsp:nvSpPr>
      <dsp:spPr>
        <a:xfrm>
          <a:off x="1139820" y="1049266"/>
          <a:ext cx="660377" cy="771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1513"/>
              </a:lnTo>
              <a:lnTo>
                <a:pt x="660377" y="77151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0FA12-29DF-4091-8C05-3B2BE1BD8C7C}">
      <dsp:nvSpPr>
        <dsp:cNvPr id="0" name=""/>
        <dsp:cNvSpPr/>
      </dsp:nvSpPr>
      <dsp:spPr>
        <a:xfrm>
          <a:off x="1800198" y="1296146"/>
          <a:ext cx="5936181" cy="1049266"/>
        </a:xfrm>
        <a:prstGeom prst="roundRect">
          <a:avLst>
            <a:gd name="adj" fmla="val 10000"/>
          </a:avLst>
        </a:prstGeom>
        <a:solidFill>
          <a:srgbClr val="CCFF99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Достаточное условие возрастания функции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0198" y="1296146"/>
        <a:ext cx="5936181" cy="1049266"/>
      </dsp:txXfrm>
    </dsp:sp>
    <dsp:sp modelId="{43E97257-BB0E-45F0-8DA8-658B39B8973D}">
      <dsp:nvSpPr>
        <dsp:cNvPr id="0" name=""/>
        <dsp:cNvSpPr/>
      </dsp:nvSpPr>
      <dsp:spPr>
        <a:xfrm>
          <a:off x="1139820" y="1049266"/>
          <a:ext cx="668318" cy="2098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8688"/>
              </a:lnTo>
              <a:lnTo>
                <a:pt x="668318" y="209868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600D6-7E67-4357-A720-3E21FB342148}">
      <dsp:nvSpPr>
        <dsp:cNvPr id="0" name=""/>
        <dsp:cNvSpPr/>
      </dsp:nvSpPr>
      <dsp:spPr>
        <a:xfrm>
          <a:off x="1808138" y="2623322"/>
          <a:ext cx="5509994" cy="1049266"/>
        </a:xfrm>
        <a:prstGeom prst="roundRect">
          <a:avLst>
            <a:gd name="adj" fmla="val 10000"/>
          </a:avLst>
        </a:prstGeom>
        <a:solidFill>
          <a:srgbClr val="CCFFCC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Достаточное условие убывания функции</a:t>
          </a:r>
          <a:endParaRPr lang="ru-RU" sz="3200" kern="1200" dirty="0"/>
        </a:p>
      </dsp:txBody>
      <dsp:txXfrm>
        <a:off x="1808138" y="2623322"/>
        <a:ext cx="5509994" cy="1049266"/>
      </dsp:txXfrm>
    </dsp:sp>
    <dsp:sp modelId="{94E4165E-851D-49A6-8FC8-6EAA02C9A6DB}">
      <dsp:nvSpPr>
        <dsp:cNvPr id="0" name=""/>
        <dsp:cNvSpPr/>
      </dsp:nvSpPr>
      <dsp:spPr>
        <a:xfrm>
          <a:off x="1139820" y="1049266"/>
          <a:ext cx="668318" cy="3410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0272"/>
              </a:lnTo>
              <a:lnTo>
                <a:pt x="668318" y="341027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7DD9E-FBB4-403B-8A54-622B609F8E3F}">
      <dsp:nvSpPr>
        <dsp:cNvPr id="0" name=""/>
        <dsp:cNvSpPr/>
      </dsp:nvSpPr>
      <dsp:spPr>
        <a:xfrm>
          <a:off x="1808138" y="3934906"/>
          <a:ext cx="5509994" cy="104926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  <a:alpha val="89804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Необходимое и достаточное условие постоянства функции</a:t>
          </a:r>
          <a:endParaRPr lang="ru-RU" sz="3200" kern="1200" dirty="0"/>
        </a:p>
      </dsp:txBody>
      <dsp:txXfrm>
        <a:off x="1808138" y="3934906"/>
        <a:ext cx="5509994" cy="10492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55E5FF-3758-435A-8F67-2BF08C190481}">
      <dsp:nvSpPr>
        <dsp:cNvPr id="0" name=""/>
        <dsp:cNvSpPr/>
      </dsp:nvSpPr>
      <dsp:spPr>
        <a:xfrm>
          <a:off x="329" y="158060"/>
          <a:ext cx="5671703" cy="936051"/>
        </a:xfrm>
        <a:prstGeom prst="trapezoid">
          <a:avLst/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latin typeface="Times New Roman" pitchFamily="18" charset="0"/>
              <a:cs typeface="Times New Roman" pitchFamily="18" charset="0"/>
            </a:rPr>
            <a:t>Экстремумы</a:t>
          </a:r>
          <a:endParaRPr lang="ru-RU" sz="4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9" y="158060"/>
        <a:ext cx="5671703" cy="936051"/>
      </dsp:txXfrm>
    </dsp:sp>
    <dsp:sp modelId="{1A805ACD-24C4-4234-8E55-89147BA5629E}">
      <dsp:nvSpPr>
        <dsp:cNvPr id="0" name=""/>
        <dsp:cNvSpPr/>
      </dsp:nvSpPr>
      <dsp:spPr>
        <a:xfrm>
          <a:off x="567499" y="1094112"/>
          <a:ext cx="560086" cy="688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8128"/>
              </a:lnTo>
              <a:lnTo>
                <a:pt x="560086" y="6881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0FA12-29DF-4091-8C05-3B2BE1BD8C7C}">
      <dsp:nvSpPr>
        <dsp:cNvPr id="0" name=""/>
        <dsp:cNvSpPr/>
      </dsp:nvSpPr>
      <dsp:spPr>
        <a:xfrm>
          <a:off x="1127586" y="1314215"/>
          <a:ext cx="5295668" cy="936051"/>
        </a:xfrm>
        <a:prstGeom prst="roundRect">
          <a:avLst>
            <a:gd name="adj" fmla="val 10000"/>
          </a:avLst>
        </a:prstGeom>
        <a:solidFill>
          <a:srgbClr val="FFCC66">
            <a:alpha val="89804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Необходимое условие экстремума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27586" y="1314215"/>
        <a:ext cx="5295668" cy="936051"/>
      </dsp:txXfrm>
    </dsp:sp>
    <dsp:sp modelId="{43E97257-BB0E-45F0-8DA8-658B39B8973D}">
      <dsp:nvSpPr>
        <dsp:cNvPr id="0" name=""/>
        <dsp:cNvSpPr/>
      </dsp:nvSpPr>
      <dsp:spPr>
        <a:xfrm>
          <a:off x="567499" y="1094112"/>
          <a:ext cx="567170" cy="18721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2102"/>
              </a:lnTo>
              <a:lnTo>
                <a:pt x="567170" y="187210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7600D6-7E67-4357-A720-3E21FB342148}">
      <dsp:nvSpPr>
        <dsp:cNvPr id="0" name=""/>
        <dsp:cNvSpPr/>
      </dsp:nvSpPr>
      <dsp:spPr>
        <a:xfrm>
          <a:off x="1134670" y="2498189"/>
          <a:ext cx="4915467" cy="936051"/>
        </a:xfrm>
        <a:prstGeom prst="roundRect">
          <a:avLst>
            <a:gd name="adj" fmla="val 10000"/>
          </a:avLst>
        </a:prstGeom>
        <a:solidFill>
          <a:srgbClr val="FFFF66">
            <a:alpha val="89804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Достаточное условие экстремума</a:t>
          </a:r>
          <a:endParaRPr lang="ru-RU" sz="3200" kern="1200" dirty="0"/>
        </a:p>
      </dsp:txBody>
      <dsp:txXfrm>
        <a:off x="1134670" y="2498189"/>
        <a:ext cx="4915467" cy="936051"/>
      </dsp:txXfrm>
    </dsp:sp>
    <dsp:sp modelId="{94E4165E-851D-49A6-8FC8-6EAA02C9A6DB}">
      <dsp:nvSpPr>
        <dsp:cNvPr id="0" name=""/>
        <dsp:cNvSpPr/>
      </dsp:nvSpPr>
      <dsp:spPr>
        <a:xfrm>
          <a:off x="567499" y="1094112"/>
          <a:ext cx="567170" cy="3325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5279"/>
              </a:lnTo>
              <a:lnTo>
                <a:pt x="567170" y="332527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7DD9E-FBB4-403B-8A54-622B609F8E3F}">
      <dsp:nvSpPr>
        <dsp:cNvPr id="0" name=""/>
        <dsp:cNvSpPr/>
      </dsp:nvSpPr>
      <dsp:spPr>
        <a:xfrm>
          <a:off x="1134670" y="3668253"/>
          <a:ext cx="7145920" cy="1502278"/>
        </a:xfrm>
        <a:prstGeom prst="roundRect">
          <a:avLst>
            <a:gd name="adj" fmla="val 10000"/>
          </a:avLst>
        </a:prstGeom>
        <a:solidFill>
          <a:srgbClr val="FFFF99">
            <a:alpha val="90000"/>
          </a:srgb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Схема применения производной для нахождения интервалов монотонности и экстремумов</a:t>
          </a:r>
          <a:endParaRPr lang="ru-RU" sz="3200" kern="1200" dirty="0"/>
        </a:p>
      </dsp:txBody>
      <dsp:txXfrm>
        <a:off x="1134670" y="3668253"/>
        <a:ext cx="7145920" cy="150227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55E5FF-3758-435A-8F67-2BF08C190481}">
      <dsp:nvSpPr>
        <dsp:cNvPr id="0" name=""/>
        <dsp:cNvSpPr/>
      </dsp:nvSpPr>
      <dsp:spPr>
        <a:xfrm>
          <a:off x="764" y="258267"/>
          <a:ext cx="7848726" cy="967387"/>
        </a:xfrm>
        <a:prstGeom prst="trapezoid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Наибольшее и наименьшее значение функции</a:t>
          </a:r>
          <a:endParaRPr lang="ru-RU" sz="3600" kern="1200" dirty="0"/>
        </a:p>
      </dsp:txBody>
      <dsp:txXfrm>
        <a:off x="764" y="258267"/>
        <a:ext cx="7848726" cy="967387"/>
      </dsp:txXfrm>
    </dsp:sp>
    <dsp:sp modelId="{1A805ACD-24C4-4234-8E55-89147BA5629E}">
      <dsp:nvSpPr>
        <dsp:cNvPr id="0" name=""/>
        <dsp:cNvSpPr/>
      </dsp:nvSpPr>
      <dsp:spPr>
        <a:xfrm>
          <a:off x="785636" y="1225655"/>
          <a:ext cx="860127" cy="644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4125"/>
              </a:lnTo>
              <a:lnTo>
                <a:pt x="860127" y="644125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0FA12-29DF-4091-8C05-3B2BE1BD8C7C}">
      <dsp:nvSpPr>
        <dsp:cNvPr id="0" name=""/>
        <dsp:cNvSpPr/>
      </dsp:nvSpPr>
      <dsp:spPr>
        <a:xfrm>
          <a:off x="1645764" y="1386086"/>
          <a:ext cx="4857633" cy="96738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Примеры: 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5764" y="1386086"/>
        <a:ext cx="4857633" cy="967387"/>
      </dsp:txXfrm>
    </dsp:sp>
    <dsp:sp modelId="{94E4165E-851D-49A6-8FC8-6EAA02C9A6DB}">
      <dsp:nvSpPr>
        <dsp:cNvPr id="0" name=""/>
        <dsp:cNvSpPr/>
      </dsp:nvSpPr>
      <dsp:spPr>
        <a:xfrm>
          <a:off x="785636" y="1225655"/>
          <a:ext cx="785636" cy="21649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917"/>
              </a:lnTo>
              <a:lnTo>
                <a:pt x="785636" y="216491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7DD9E-FBB4-403B-8A54-622B609F8E3F}">
      <dsp:nvSpPr>
        <dsp:cNvPr id="0" name=""/>
        <dsp:cNvSpPr/>
      </dsp:nvSpPr>
      <dsp:spPr>
        <a:xfrm>
          <a:off x="1571273" y="2680074"/>
          <a:ext cx="6709646" cy="142099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" action="ppaction://hlinksldjump"/>
            </a:rPr>
            <a:t>Схема нахождения наибольшего и наименьшего значений функции, непрерывной на отрезке</a:t>
          </a:r>
          <a:endParaRPr lang="ru-RU" sz="3200" kern="1200" dirty="0"/>
        </a:p>
      </dsp:txBody>
      <dsp:txXfrm>
        <a:off x="1571273" y="2680074"/>
        <a:ext cx="6709646" cy="142099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E9C20-A036-48EB-AAE5-AC81D61C5AC1}">
      <dsp:nvSpPr>
        <dsp:cNvPr id="0" name=""/>
        <dsp:cNvSpPr/>
      </dsp:nvSpPr>
      <dsp:spPr>
        <a:xfrm>
          <a:off x="1444178" y="409675"/>
          <a:ext cx="5951930" cy="44429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CE2A8-C1AC-4A58-B6A7-FE69CC0AC9E4}">
      <dsp:nvSpPr>
        <dsp:cNvPr id="0" name=""/>
        <dsp:cNvSpPr/>
      </dsp:nvSpPr>
      <dsp:spPr>
        <a:xfrm>
          <a:off x="1444178" y="4775098"/>
          <a:ext cx="5951930" cy="1910485"/>
        </a:xfrm>
        <a:prstGeom prst="rect">
          <a:avLst/>
        </a:prstGeom>
        <a:solidFill>
          <a:srgbClr val="CCFF99"/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Достаточное условие возрастания функции</a:t>
          </a:r>
          <a:endParaRPr lang="ru-RU" sz="35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178" y="4775098"/>
        <a:ext cx="4191500" cy="1910485"/>
      </dsp:txXfrm>
    </dsp:sp>
    <dsp:sp modelId="{2C76450F-F2C0-476C-8F21-48C8BD6E14AC}">
      <dsp:nvSpPr>
        <dsp:cNvPr id="0" name=""/>
        <dsp:cNvSpPr/>
      </dsp:nvSpPr>
      <dsp:spPr>
        <a:xfrm>
          <a:off x="3779904" y="2276867"/>
          <a:ext cx="2083175" cy="2083175"/>
        </a:xfrm>
        <a:prstGeom prst="ellipse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E9C20-A036-48EB-AAE5-AC81D61C5AC1}">
      <dsp:nvSpPr>
        <dsp:cNvPr id="0" name=""/>
        <dsp:cNvSpPr/>
      </dsp:nvSpPr>
      <dsp:spPr>
        <a:xfrm>
          <a:off x="1444178" y="409675"/>
          <a:ext cx="5951930" cy="44429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CE2A8-C1AC-4A58-B6A7-FE69CC0AC9E4}">
      <dsp:nvSpPr>
        <dsp:cNvPr id="0" name=""/>
        <dsp:cNvSpPr/>
      </dsp:nvSpPr>
      <dsp:spPr>
        <a:xfrm>
          <a:off x="1444178" y="4775098"/>
          <a:ext cx="5951930" cy="1910485"/>
        </a:xfrm>
        <a:prstGeom prst="rect">
          <a:avLst/>
        </a:prstGeom>
        <a:solidFill>
          <a:srgbClr val="CCFFCC"/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0" rIns="4572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Достаточное условие убывания функции</a:t>
          </a:r>
          <a:endParaRPr lang="ru-RU" sz="3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178" y="4775098"/>
        <a:ext cx="4191500" cy="1910485"/>
      </dsp:txXfrm>
    </dsp:sp>
    <dsp:sp modelId="{2C76450F-F2C0-476C-8F21-48C8BD6E14AC}">
      <dsp:nvSpPr>
        <dsp:cNvPr id="0" name=""/>
        <dsp:cNvSpPr/>
      </dsp:nvSpPr>
      <dsp:spPr>
        <a:xfrm>
          <a:off x="3779904" y="2276867"/>
          <a:ext cx="2083175" cy="2083175"/>
        </a:xfrm>
        <a:prstGeom prst="ellipse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9E9C20-A036-48EB-AAE5-AC81D61C5AC1}">
      <dsp:nvSpPr>
        <dsp:cNvPr id="0" name=""/>
        <dsp:cNvSpPr/>
      </dsp:nvSpPr>
      <dsp:spPr>
        <a:xfrm>
          <a:off x="1444178" y="409675"/>
          <a:ext cx="5951930" cy="444299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5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BCE2A8-C1AC-4A58-B6A7-FE69CC0AC9E4}">
      <dsp:nvSpPr>
        <dsp:cNvPr id="0" name=""/>
        <dsp:cNvSpPr/>
      </dsp:nvSpPr>
      <dsp:spPr>
        <a:xfrm>
          <a:off x="1444178" y="4775098"/>
          <a:ext cx="5951930" cy="191048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0" rIns="4318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 Необходимое и достаточное условие постоянства функции</a:t>
          </a:r>
          <a:endParaRPr lang="ru-RU" sz="3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178" y="4775098"/>
        <a:ext cx="4191500" cy="1910485"/>
      </dsp:txXfrm>
    </dsp:sp>
    <dsp:sp modelId="{2C76450F-F2C0-476C-8F21-48C8BD6E14AC}">
      <dsp:nvSpPr>
        <dsp:cNvPr id="0" name=""/>
        <dsp:cNvSpPr/>
      </dsp:nvSpPr>
      <dsp:spPr>
        <a:xfrm>
          <a:off x="3779904" y="2276867"/>
          <a:ext cx="2083175" cy="2083175"/>
        </a:xfrm>
        <a:prstGeom prst="ellipse">
          <a:avLst/>
        </a:prstGeom>
        <a:solidFill>
          <a:schemeClr val="accent3">
            <a:alpha val="90000"/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A17E48-2C9A-40F5-968F-D97D03C362ED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BD31-A47A-404C-978B-985FB0E725E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 advClick="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bg1"/>
            </a:gs>
            <a:gs pos="100000">
              <a:schemeClr val="tx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diagramLayout" Target="../diagrams/layout10.xml"/><Relationship Id="rId7" Type="http://schemas.openxmlformats.org/officeDocument/2006/relationships/slide" Target="slide2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microsoft.com/office/2007/relationships/diagramDrawing" Target="../diagrams/drawin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11.xml"/><Relationship Id="rId7" Type="http://schemas.openxmlformats.org/officeDocument/2006/relationships/slide" Target="slide13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Relationship Id="rId9" Type="http://schemas.microsoft.com/office/2007/relationships/diagramDrawing" Target="../diagrams/drawin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microsoft.com/office/2007/relationships/diagramDrawing" Target="../diagrams/drawing3.xml"/><Relationship Id="rId3" Type="http://schemas.openxmlformats.org/officeDocument/2006/relationships/diagramLayout" Target="../diagrams/layout2.xml"/><Relationship Id="rId7" Type="http://schemas.openxmlformats.org/officeDocument/2006/relationships/slide" Target="slide21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11" Type="http://schemas.openxmlformats.org/officeDocument/2006/relationships/diagramColors" Target="../diagrams/colors3.xml"/><Relationship Id="rId5" Type="http://schemas.openxmlformats.org/officeDocument/2006/relationships/diagramColors" Target="../diagrams/colors2.xml"/><Relationship Id="rId10" Type="http://schemas.openxmlformats.org/officeDocument/2006/relationships/diagramQuickStyle" Target="../diagrams/quickStyle3.xml"/><Relationship Id="rId4" Type="http://schemas.openxmlformats.org/officeDocument/2006/relationships/diagramQuickStyle" Target="../diagrams/quickStyle2.xml"/><Relationship Id="rId9" Type="http://schemas.openxmlformats.org/officeDocument/2006/relationships/diagramLayout" Target="../diagrams/layout3.xml"/><Relationship Id="rId14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microsoft.com/office/2007/relationships/diagramDrawing" Target="../diagrams/drawing5.xml"/><Relationship Id="rId3" Type="http://schemas.openxmlformats.org/officeDocument/2006/relationships/diagramLayout" Target="../diagrams/layout4.xml"/><Relationship Id="rId7" Type="http://schemas.openxmlformats.org/officeDocument/2006/relationships/slide" Target="slide2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11" Type="http://schemas.openxmlformats.org/officeDocument/2006/relationships/diagramColors" Target="../diagrams/colors5.xml"/><Relationship Id="rId5" Type="http://schemas.openxmlformats.org/officeDocument/2006/relationships/diagramColors" Target="../diagrams/colors4.xml"/><Relationship Id="rId10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4.xml"/><Relationship Id="rId9" Type="http://schemas.openxmlformats.org/officeDocument/2006/relationships/diagramLayout" Target="../diagrams/layout5.xml"/><Relationship Id="rId14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21.xml"/><Relationship Id="rId7" Type="http://schemas.openxmlformats.org/officeDocument/2006/relationships/diagramColors" Target="../diagrams/colors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11" Type="http://schemas.microsoft.com/office/2007/relationships/diagramDrawing" Target="../diagrams/drawing6.xml"/><Relationship Id="rId5" Type="http://schemas.openxmlformats.org/officeDocument/2006/relationships/diagramLayout" Target="../diagrams/layout6.xml"/><Relationship Id="rId10" Type="http://schemas.openxmlformats.org/officeDocument/2006/relationships/slide" Target="slide16.xml"/><Relationship Id="rId4" Type="http://schemas.openxmlformats.org/officeDocument/2006/relationships/diagramData" Target="../diagrams/data6.xml"/><Relationship Id="rId9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7.xml"/><Relationship Id="rId7" Type="http://schemas.openxmlformats.org/officeDocument/2006/relationships/slide" Target="slide2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7.xml"/><Relationship Id="rId4" Type="http://schemas.openxmlformats.org/officeDocument/2006/relationships/diagramQuickStyle" Target="../diagrams/quickStyle7.xml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8.xml"/><Relationship Id="rId7" Type="http://schemas.openxmlformats.org/officeDocument/2006/relationships/slide" Target="slide21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8.xml"/><Relationship Id="rId10" Type="http://schemas.microsoft.com/office/2007/relationships/diagramDrawing" Target="../diagrams/drawing8.xml"/><Relationship Id="rId4" Type="http://schemas.openxmlformats.org/officeDocument/2006/relationships/diagramQuickStyle" Target="../diagrams/quickStyle8.xml"/><Relationship Id="rId9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9.xml"/><Relationship Id="rId7" Type="http://schemas.openxmlformats.org/officeDocument/2006/relationships/slide" Target="slide21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microsoft.com/office/2007/relationships/diagramDrawing" Target="../diagrams/drawin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2"/>
          <p:cNvSpPr txBox="1">
            <a:spLocks/>
          </p:cNvSpPr>
          <p:nvPr/>
        </p:nvSpPr>
        <p:spPr>
          <a:xfrm>
            <a:off x="1000100" y="1857364"/>
            <a:ext cx="6400800" cy="857256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b="1" i="0" u="none" strike="noStrike" kern="1200" cap="all" normalizeH="0" baseline="0" noProof="0" dirty="0">
              <a:ln w="0"/>
              <a:solidFill>
                <a:srgbClr val="660033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52500" y="2009764"/>
            <a:ext cx="6400800" cy="857256"/>
          </a:xfrm>
          <a:prstGeom prst="rect">
            <a:avLst/>
          </a:prstGeo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b="1" i="0" u="none" strike="noStrike" kern="1200" cap="all" normalizeH="0" baseline="0" noProof="0" dirty="0">
              <a:ln w="0"/>
              <a:solidFill>
                <a:srgbClr val="660033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1500174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Зуева Татьяна Михайловна, </a:t>
            </a:r>
            <a:r>
              <a:rPr lang="ru-RU" sz="2400" b="1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Лузан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Елена Юрьевна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бюджетное общеобразовательное учреждение   «Гимназия №22 г.Белгорода»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 математики</a:t>
            </a:r>
          </a:p>
          <a:p>
            <a:pPr>
              <a:buFont typeface="Wingdings" pitchFamily="2" charset="2"/>
              <a:buChar char="q"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Высшая квалификационная категория</a:t>
            </a:r>
          </a:p>
          <a:p>
            <a:pPr>
              <a:buFont typeface="Wingdings" pitchFamily="2" charset="2"/>
              <a:buChar char="q"/>
            </a:pPr>
            <a:endParaRPr lang="ru-RU" sz="2000" b="1" dirty="0" smtClean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2" action="ppaction://hlinksldjump" tooltip="начало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000000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6" action="ppaction://hlinksldjump" tooltip="экстремумы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1" name="Стрелка вправо 50">
            <a:hlinkClick r:id="rId7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577404">
            <a:off x="2181965" y="1303374"/>
            <a:ext cx="58118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̻ - точка экстремума функции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f(x)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эта точка является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критической точкой данной функции,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т.е. в этой точке производная либо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равна нулю, либо она не существует</a:t>
            </a:r>
          </a:p>
        </p:txBody>
      </p:sp>
      <p:sp>
        <p:nvSpPr>
          <p:cNvPr id="24" name="Куб 23">
            <a:hlinkClick r:id="rId8" action="ppaction://hlinksldjump" tooltip="экстремумы"/>
          </p:cNvPr>
          <p:cNvSpPr/>
          <p:nvPr/>
        </p:nvSpPr>
        <p:spPr>
          <a:xfrm rot="499395">
            <a:off x="5476219" y="4781647"/>
            <a:ext cx="1808653" cy="455335"/>
          </a:xfrm>
          <a:prstGeom prst="cube">
            <a:avLst>
              <a:gd name="adj" fmla="val 18164"/>
            </a:avLst>
          </a:prstGeom>
          <a:solidFill>
            <a:srgbClr val="CC33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2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702535" y="530679"/>
            <a:ext cx="1769477" cy="390804"/>
          </a:xfrm>
          <a:prstGeom prst="cube">
            <a:avLst>
              <a:gd name="adj" fmla="val 18164"/>
            </a:avLst>
          </a:prstGeom>
          <a:solidFill>
            <a:srgbClr val="CC330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863" y="1268760"/>
            <a:ext cx="87768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Приведенное условие является только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необходимым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условием экстремума, но не являются достаточным: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критическая точка не обязательно является точкой экстремума 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2564904"/>
            <a:ext cx="77696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 отсутствия экстремума в критической точке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956376" y="2492896"/>
            <a:ext cx="936104" cy="57606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0: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83568" y="3284984"/>
            <a:ext cx="1008112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³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716016" y="3284984"/>
            <a:ext cx="144016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|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-2x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олилиния 96"/>
          <p:cNvSpPr/>
          <p:nvPr/>
        </p:nvSpPr>
        <p:spPr>
          <a:xfrm>
            <a:off x="1547664" y="3886200"/>
            <a:ext cx="1475509" cy="2389909"/>
          </a:xfrm>
          <a:custGeom>
            <a:avLst/>
            <a:gdLst>
              <a:gd name="connsiteX0" fmla="*/ 0 w 1475509"/>
              <a:gd name="connsiteY0" fmla="*/ 2389909 h 2389909"/>
              <a:gd name="connsiteX1" fmla="*/ 290946 w 1475509"/>
              <a:gd name="connsiteY1" fmla="*/ 1454727 h 2389909"/>
              <a:gd name="connsiteX2" fmla="*/ 1143000 w 1475509"/>
              <a:gd name="connsiteY2" fmla="*/ 1039091 h 2389909"/>
              <a:gd name="connsiteX3" fmla="*/ 1475509 w 1475509"/>
              <a:gd name="connsiteY3" fmla="*/ 0 h 2389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5509" h="2389909">
                <a:moveTo>
                  <a:pt x="0" y="2389909"/>
                </a:moveTo>
                <a:cubicBezTo>
                  <a:pt x="50223" y="2034886"/>
                  <a:pt x="100446" y="1679863"/>
                  <a:pt x="290946" y="1454727"/>
                </a:cubicBezTo>
                <a:cubicBezTo>
                  <a:pt x="481446" y="1229591"/>
                  <a:pt x="945573" y="1281545"/>
                  <a:pt x="1143000" y="1039091"/>
                </a:cubicBezTo>
                <a:cubicBezTo>
                  <a:pt x="1340427" y="796637"/>
                  <a:pt x="1407968" y="398318"/>
                  <a:pt x="1475509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3" name="Группа 102"/>
          <p:cNvGrpSpPr/>
          <p:nvPr/>
        </p:nvGrpSpPr>
        <p:grpSpPr>
          <a:xfrm>
            <a:off x="6156176" y="4149080"/>
            <a:ext cx="1656184" cy="2016224"/>
            <a:chOff x="6156176" y="4149080"/>
            <a:chExt cx="1656184" cy="2016224"/>
          </a:xfrm>
        </p:grpSpPr>
        <p:cxnSp>
          <p:nvCxnSpPr>
            <p:cNvPr id="99" name="Прямая соединительная линия 98"/>
            <p:cNvCxnSpPr/>
            <p:nvPr/>
          </p:nvCxnSpPr>
          <p:spPr>
            <a:xfrm>
              <a:off x="6156176" y="4149080"/>
              <a:ext cx="576064" cy="9361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6732240" y="5085184"/>
              <a:ext cx="1080120" cy="108012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Группа 112"/>
          <p:cNvGrpSpPr/>
          <p:nvPr/>
        </p:nvGrpSpPr>
        <p:grpSpPr>
          <a:xfrm>
            <a:off x="971600" y="4365104"/>
            <a:ext cx="1224136" cy="648072"/>
            <a:chOff x="971600" y="4365104"/>
            <a:chExt cx="1224136" cy="648072"/>
          </a:xfrm>
        </p:grpSpPr>
        <p:sp>
          <p:nvSpPr>
            <p:cNvPr id="105" name="TextBox 104"/>
            <p:cNvSpPr txBox="1"/>
            <p:nvPr/>
          </p:nvSpPr>
          <p:spPr>
            <a:xfrm>
              <a:off x="971600" y="4365104"/>
              <a:ext cx="9893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 ´= 0</a:t>
              </a:r>
              <a:endPara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7" name="Прямая со стрелкой 106"/>
            <p:cNvCxnSpPr/>
            <p:nvPr/>
          </p:nvCxnSpPr>
          <p:spPr>
            <a:xfrm>
              <a:off x="1547664" y="4797152"/>
              <a:ext cx="648072" cy="2160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Группа 119"/>
          <p:cNvGrpSpPr/>
          <p:nvPr/>
        </p:nvGrpSpPr>
        <p:grpSpPr>
          <a:xfrm>
            <a:off x="4291318" y="5157192"/>
            <a:ext cx="2584938" cy="792088"/>
            <a:chOff x="4291318" y="5157192"/>
            <a:chExt cx="2584938" cy="792088"/>
          </a:xfrm>
        </p:grpSpPr>
        <p:sp>
          <p:nvSpPr>
            <p:cNvPr id="116" name="TextBox 115"/>
            <p:cNvSpPr txBox="1"/>
            <p:nvPr/>
          </p:nvSpPr>
          <p:spPr>
            <a:xfrm>
              <a:off x="4291318" y="5426060"/>
              <a:ext cx="25849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 ´</a:t>
              </a:r>
              <a:r>
                <a:rPr lang="en-US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не существует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7" name="Прямая со стрелкой 116"/>
            <p:cNvCxnSpPr/>
            <p:nvPr/>
          </p:nvCxnSpPr>
          <p:spPr>
            <a:xfrm flipV="1">
              <a:off x="6156176" y="5157192"/>
              <a:ext cx="432048" cy="36842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Группа 122"/>
          <p:cNvGrpSpPr/>
          <p:nvPr/>
        </p:nvGrpSpPr>
        <p:grpSpPr>
          <a:xfrm>
            <a:off x="1043608" y="3573016"/>
            <a:ext cx="2952328" cy="2961039"/>
            <a:chOff x="1043608" y="3573016"/>
            <a:chExt cx="2952328" cy="2961039"/>
          </a:xfrm>
        </p:grpSpPr>
        <p:grpSp>
          <p:nvGrpSpPr>
            <p:cNvPr id="90" name="Группа 89"/>
            <p:cNvGrpSpPr/>
            <p:nvPr/>
          </p:nvGrpSpPr>
          <p:grpSpPr>
            <a:xfrm>
              <a:off x="1043608" y="3573016"/>
              <a:ext cx="2952328" cy="2961039"/>
              <a:chOff x="971600" y="3492297"/>
              <a:chExt cx="2952328" cy="2961039"/>
            </a:xfrm>
          </p:grpSpPr>
          <p:grpSp>
            <p:nvGrpSpPr>
              <p:cNvPr id="4" name="Группа 22"/>
              <p:cNvGrpSpPr/>
              <p:nvPr/>
            </p:nvGrpSpPr>
            <p:grpSpPr>
              <a:xfrm>
                <a:off x="971600" y="3717032"/>
                <a:ext cx="2808312" cy="2736304"/>
                <a:chOff x="395536" y="3645024"/>
                <a:chExt cx="2808312" cy="2736304"/>
              </a:xfrm>
            </p:grpSpPr>
            <p:cxnSp>
              <p:nvCxnSpPr>
                <p:cNvPr id="18" name="Прямая со стрелкой 17"/>
                <p:cNvCxnSpPr/>
                <p:nvPr/>
              </p:nvCxnSpPr>
              <p:spPr>
                <a:xfrm flipV="1">
                  <a:off x="1691680" y="3645024"/>
                  <a:ext cx="0" cy="273630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 стрелкой 18"/>
                <p:cNvCxnSpPr/>
                <p:nvPr/>
              </p:nvCxnSpPr>
              <p:spPr>
                <a:xfrm>
                  <a:off x="395536" y="4941168"/>
                  <a:ext cx="2808312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TextBox 31"/>
              <p:cNvSpPr txBox="1"/>
              <p:nvPr/>
            </p:nvSpPr>
            <p:spPr>
              <a:xfrm>
                <a:off x="3534078" y="5004465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805886" y="3492297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1" name="Овал 120"/>
            <p:cNvSpPr/>
            <p:nvPr/>
          </p:nvSpPr>
          <p:spPr>
            <a:xfrm>
              <a:off x="2267744" y="501317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4" name="Группа 123"/>
          <p:cNvGrpSpPr/>
          <p:nvPr/>
        </p:nvGrpSpPr>
        <p:grpSpPr>
          <a:xfrm>
            <a:off x="5436096" y="3573016"/>
            <a:ext cx="2952328" cy="2961039"/>
            <a:chOff x="5436096" y="3573016"/>
            <a:chExt cx="2952328" cy="2961039"/>
          </a:xfrm>
        </p:grpSpPr>
        <p:grpSp>
          <p:nvGrpSpPr>
            <p:cNvPr id="91" name="Группа 90"/>
            <p:cNvGrpSpPr/>
            <p:nvPr/>
          </p:nvGrpSpPr>
          <p:grpSpPr>
            <a:xfrm>
              <a:off x="5436096" y="3573016"/>
              <a:ext cx="2952328" cy="2961039"/>
              <a:chOff x="971600" y="3492297"/>
              <a:chExt cx="2952328" cy="2961039"/>
            </a:xfrm>
          </p:grpSpPr>
          <p:grpSp>
            <p:nvGrpSpPr>
              <p:cNvPr id="92" name="Группа 22"/>
              <p:cNvGrpSpPr/>
              <p:nvPr/>
            </p:nvGrpSpPr>
            <p:grpSpPr>
              <a:xfrm>
                <a:off x="971600" y="3717032"/>
                <a:ext cx="2808312" cy="2736304"/>
                <a:chOff x="395536" y="3645024"/>
                <a:chExt cx="2808312" cy="2736304"/>
              </a:xfrm>
            </p:grpSpPr>
            <p:cxnSp>
              <p:nvCxnSpPr>
                <p:cNvPr id="95" name="Прямая со стрелкой 94"/>
                <p:cNvCxnSpPr/>
                <p:nvPr/>
              </p:nvCxnSpPr>
              <p:spPr>
                <a:xfrm flipV="1">
                  <a:off x="1691680" y="3645024"/>
                  <a:ext cx="0" cy="273630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Прямая со стрелкой 95"/>
                <p:cNvCxnSpPr/>
                <p:nvPr/>
              </p:nvCxnSpPr>
              <p:spPr>
                <a:xfrm>
                  <a:off x="395536" y="4941168"/>
                  <a:ext cx="2808312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3" name="TextBox 92"/>
              <p:cNvSpPr txBox="1"/>
              <p:nvPr/>
            </p:nvSpPr>
            <p:spPr>
              <a:xfrm>
                <a:off x="3534078" y="5004465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805886" y="3492297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endParaRPr lang="ru-RU" sz="3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22" name="Овал 121"/>
            <p:cNvSpPr/>
            <p:nvPr/>
          </p:nvSpPr>
          <p:spPr>
            <a:xfrm>
              <a:off x="6660232" y="5013176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5" name="Стрелка вправо 124">
            <a:hlinkClick r:id="rId3" action="ppaction://hlinksldjump" tooltip="условие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88" grpId="0" animBg="1"/>
      <p:bldP spid="89" grpId="0" animBg="1"/>
      <p:bldP spid="9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000000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Стрелка вправо 50">
            <a:hlinkClick r:id="rId6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577404">
            <a:off x="1967142" y="737990"/>
            <a:ext cx="58118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непрерывна в точке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̻ и производная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´(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меняет знак в этой, то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̻ - точка экстремума функции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f(x)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Куб 23">
            <a:hlinkClick r:id="rId7" action="ppaction://hlinksldjump"/>
          </p:cNvPr>
          <p:cNvSpPr/>
          <p:nvPr/>
        </p:nvSpPr>
        <p:spPr>
          <a:xfrm rot="499395">
            <a:off x="5476219" y="4781647"/>
            <a:ext cx="1808653" cy="455335"/>
          </a:xfrm>
          <a:prstGeom prst="cube">
            <a:avLst>
              <a:gd name="adj" fmla="val 18164"/>
            </a:avLst>
          </a:prstGeom>
          <a:solidFill>
            <a:srgbClr val="CC330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>
            <a:hlinkClick r:id="rId8" action="ppaction://hlinksldjump" tooltip="экстремумы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558173">
            <a:off x="2087028" y="1776183"/>
            <a:ext cx="3702882" cy="1200329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´(x) &gt; 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&lt; x 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´(x) &lt; 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&gt; x 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̻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максимума.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480033">
            <a:off x="3611918" y="3176791"/>
            <a:ext cx="3702882" cy="1200329"/>
          </a:xfrm>
          <a:prstGeom prst="rect">
            <a:avLst/>
          </a:prstGeom>
          <a:ln w="3175">
            <a:noFill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´(x) &lt; 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&lt; x 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´(x) 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&gt; x 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 ̻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минимума.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2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702535" y="530679"/>
            <a:ext cx="1769477" cy="390804"/>
          </a:xfrm>
          <a:prstGeom prst="cube">
            <a:avLst>
              <a:gd name="adj" fmla="val 18164"/>
            </a:avLst>
          </a:prstGeom>
          <a:solidFill>
            <a:srgbClr val="CC33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1124744"/>
            <a:ext cx="66775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самой точке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̻ производной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функции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 не существовать 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480" y="2132856"/>
            <a:ext cx="34164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Примеры экстремумов:</a:t>
            </a:r>
          </a:p>
          <a:p>
            <a:endParaRPr lang="ru-RU" dirty="0"/>
          </a:p>
        </p:txBody>
      </p:sp>
      <p:sp>
        <p:nvSpPr>
          <p:cNvPr id="105" name="TextBox 104"/>
          <p:cNvSpPr txBox="1"/>
          <p:nvPr/>
        </p:nvSpPr>
        <p:spPr>
          <a:xfrm>
            <a:off x="1907704" y="2905780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´= 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796136" y="5517232"/>
            <a:ext cx="2584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существует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Группа 89"/>
          <p:cNvGrpSpPr/>
          <p:nvPr/>
        </p:nvGrpSpPr>
        <p:grpSpPr>
          <a:xfrm>
            <a:off x="683568" y="2564904"/>
            <a:ext cx="7776864" cy="3456024"/>
            <a:chOff x="-1116632" y="3204265"/>
            <a:chExt cx="7776864" cy="3456024"/>
          </a:xfrm>
        </p:grpSpPr>
        <p:grpSp>
          <p:nvGrpSpPr>
            <p:cNvPr id="8" name="Группа 22"/>
            <p:cNvGrpSpPr/>
            <p:nvPr/>
          </p:nvGrpSpPr>
          <p:grpSpPr>
            <a:xfrm>
              <a:off x="-1116632" y="3420289"/>
              <a:ext cx="7632000" cy="3240000"/>
              <a:chOff x="-1692696" y="3348281"/>
              <a:chExt cx="7632000" cy="3240000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flipV="1">
                <a:off x="1691680" y="3348281"/>
                <a:ext cx="0" cy="32400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>
                <a:off x="-1692696" y="4941168"/>
                <a:ext cx="7632000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6270382" y="4932457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835696" y="3204265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5" name="Стрелка вправо 124">
            <a:hlinkClick r:id="rId3" action="ppaction://hlinksldjump" tooltip="условие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80" name="Группа 79"/>
          <p:cNvGrpSpPr/>
          <p:nvPr/>
        </p:nvGrpSpPr>
        <p:grpSpPr>
          <a:xfrm>
            <a:off x="782797" y="3284984"/>
            <a:ext cx="7317595" cy="2304256"/>
            <a:chOff x="789709" y="3284984"/>
            <a:chExt cx="7317595" cy="2304256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789709" y="3284984"/>
              <a:ext cx="7317595" cy="2244716"/>
              <a:chOff x="789709" y="3318164"/>
              <a:chExt cx="7317595" cy="2244716"/>
            </a:xfrm>
          </p:grpSpPr>
          <p:sp>
            <p:nvSpPr>
              <p:cNvPr id="55" name="Полилиния 54"/>
              <p:cNvSpPr/>
              <p:nvPr/>
            </p:nvSpPr>
            <p:spPr>
              <a:xfrm>
                <a:off x="6732240" y="4653136"/>
                <a:ext cx="1375064" cy="817418"/>
              </a:xfrm>
              <a:custGeom>
                <a:avLst/>
                <a:gdLst>
                  <a:gd name="connsiteX0" fmla="*/ 0 w 1375064"/>
                  <a:gd name="connsiteY0" fmla="*/ 817418 h 817418"/>
                  <a:gd name="connsiteX1" fmla="*/ 602673 w 1375064"/>
                  <a:gd name="connsiteY1" fmla="*/ 131618 h 817418"/>
                  <a:gd name="connsiteX2" fmla="*/ 1267691 w 1375064"/>
                  <a:gd name="connsiteY2" fmla="*/ 27709 h 817418"/>
                  <a:gd name="connsiteX3" fmla="*/ 1246909 w 1375064"/>
                  <a:gd name="connsiteY3" fmla="*/ 6927 h 817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5064" h="817418">
                    <a:moveTo>
                      <a:pt x="0" y="817418"/>
                    </a:moveTo>
                    <a:cubicBezTo>
                      <a:pt x="195695" y="540327"/>
                      <a:pt x="391391" y="263236"/>
                      <a:pt x="602673" y="131618"/>
                    </a:cubicBezTo>
                    <a:cubicBezTo>
                      <a:pt x="813955" y="0"/>
                      <a:pt x="1160318" y="48491"/>
                      <a:pt x="1267691" y="27709"/>
                    </a:cubicBezTo>
                    <a:cubicBezTo>
                      <a:pt x="1375064" y="6927"/>
                      <a:pt x="1310986" y="6927"/>
                      <a:pt x="1246909" y="6927"/>
                    </a:cubicBez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>
                <a:off x="5940152" y="3645024"/>
                <a:ext cx="837736" cy="191785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Полилиния 46"/>
              <p:cNvSpPr/>
              <p:nvPr/>
            </p:nvSpPr>
            <p:spPr>
              <a:xfrm>
                <a:off x="789709" y="3318164"/>
                <a:ext cx="5153891" cy="1842655"/>
              </a:xfrm>
              <a:custGeom>
                <a:avLst/>
                <a:gdLst>
                  <a:gd name="connsiteX0" fmla="*/ 0 w 5153891"/>
                  <a:gd name="connsiteY0" fmla="*/ 1461654 h 1842655"/>
                  <a:gd name="connsiteX1" fmla="*/ 1080655 w 5153891"/>
                  <a:gd name="connsiteY1" fmla="*/ 360218 h 1842655"/>
                  <a:gd name="connsiteX2" fmla="*/ 1911927 w 5153891"/>
                  <a:gd name="connsiteY2" fmla="*/ 214745 h 1842655"/>
                  <a:gd name="connsiteX3" fmla="*/ 3491346 w 5153891"/>
                  <a:gd name="connsiteY3" fmla="*/ 1648691 h 1842655"/>
                  <a:gd name="connsiteX4" fmla="*/ 4509655 w 5153891"/>
                  <a:gd name="connsiteY4" fmla="*/ 1378527 h 1842655"/>
                  <a:gd name="connsiteX5" fmla="*/ 5153891 w 5153891"/>
                  <a:gd name="connsiteY5" fmla="*/ 339436 h 1842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53891" h="1842655">
                    <a:moveTo>
                      <a:pt x="0" y="1461654"/>
                    </a:moveTo>
                    <a:cubicBezTo>
                      <a:pt x="381000" y="1014845"/>
                      <a:pt x="762001" y="568036"/>
                      <a:pt x="1080655" y="360218"/>
                    </a:cubicBezTo>
                    <a:cubicBezTo>
                      <a:pt x="1399309" y="152400"/>
                      <a:pt x="1510145" y="0"/>
                      <a:pt x="1911927" y="214745"/>
                    </a:cubicBezTo>
                    <a:cubicBezTo>
                      <a:pt x="2313709" y="429490"/>
                      <a:pt x="3058391" y="1454727"/>
                      <a:pt x="3491346" y="1648691"/>
                    </a:cubicBezTo>
                    <a:cubicBezTo>
                      <a:pt x="3924301" y="1842655"/>
                      <a:pt x="4232564" y="1596736"/>
                      <a:pt x="4509655" y="1378527"/>
                    </a:cubicBezTo>
                    <a:cubicBezTo>
                      <a:pt x="4786746" y="1160318"/>
                      <a:pt x="5153891" y="339436"/>
                      <a:pt x="5153891" y="339436"/>
                    </a:cubicBezTo>
                  </a:path>
                </a:pathLst>
              </a:cu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868144" y="3537032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4536016" y="4941168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2339752" y="3356992"/>
                <a:ext cx="180000" cy="180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7" name="Овал 56"/>
            <p:cNvSpPr/>
            <p:nvPr/>
          </p:nvSpPr>
          <p:spPr>
            <a:xfrm>
              <a:off x="6624248" y="5409240"/>
              <a:ext cx="180000" cy="18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940424" y="2996952"/>
            <a:ext cx="2584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существует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18765652">
            <a:off x="813074" y="3562680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´&gt; 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39952" y="5085184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´= 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 rot="2822849">
            <a:off x="2987824" y="3707180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´&lt; 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4264195">
            <a:off x="5829609" y="4846836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´&lt; 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18999234">
            <a:off x="6634341" y="4417273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´= 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 rot="18765652">
            <a:off x="4917530" y="3994728"/>
            <a:ext cx="98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 ´&gt; 0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10113" y="3841884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34585" y="4221088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H="1">
            <a:off x="2411760" y="3510632"/>
            <a:ext cx="9624" cy="854472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4643085" y="4365176"/>
            <a:ext cx="923" cy="576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300192" y="3841884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6731317" y="4365104"/>
            <a:ext cx="923" cy="1044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940152" y="3645024"/>
            <a:ext cx="923" cy="720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36096" y="4221088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5" grpId="0"/>
      <p:bldP spid="116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77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экстремумы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260648"/>
            <a:ext cx="7920880" cy="936104"/>
          </a:xfrm>
          <a:prstGeom prst="roundRect">
            <a:avLst>
              <a:gd name="adj" fmla="val 25547"/>
            </a:avLst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применения производной для нахождения интервалов монотонности и экстремумов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39552" y="1520888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1655776" y="1520888"/>
            <a:ext cx="900000" cy="900000"/>
            <a:chOff x="1619672" y="1484784"/>
            <a:chExt cx="900000" cy="900000"/>
          </a:xfrm>
        </p:grpSpPr>
        <p:sp>
          <p:nvSpPr>
            <p:cNvPr id="20" name="Овал 19"/>
            <p:cNvSpPr/>
            <p:nvPr/>
          </p:nvSpPr>
          <p:spPr>
            <a:xfrm>
              <a:off x="1619672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35696" y="1556792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771800" y="1484784"/>
            <a:ext cx="900000" cy="900000"/>
            <a:chOff x="2771800" y="1448880"/>
            <a:chExt cx="900000" cy="900000"/>
          </a:xfr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19" name="Овал 18"/>
            <p:cNvSpPr/>
            <p:nvPr/>
          </p:nvSpPr>
          <p:spPr>
            <a:xfrm>
              <a:off x="2771800" y="1448880"/>
              <a:ext cx="900000" cy="90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987825" y="1556792"/>
              <a:ext cx="441146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3960032" y="1484784"/>
            <a:ext cx="900000" cy="900000"/>
            <a:chOff x="3923928" y="1484784"/>
            <a:chExt cx="900000" cy="900000"/>
          </a:xfrm>
        </p:grpSpPr>
        <p:sp>
          <p:nvSpPr>
            <p:cNvPr id="18" name="Овал 17"/>
            <p:cNvSpPr/>
            <p:nvPr/>
          </p:nvSpPr>
          <p:spPr>
            <a:xfrm>
              <a:off x="3923928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139953" y="1556792"/>
              <a:ext cx="44114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148064" y="1484784"/>
            <a:ext cx="900000" cy="900000"/>
            <a:chOff x="5148064" y="1412776"/>
            <a:chExt cx="900000" cy="900000"/>
          </a:xfrm>
        </p:grpSpPr>
        <p:sp>
          <p:nvSpPr>
            <p:cNvPr id="17" name="Овал 16"/>
            <p:cNvSpPr/>
            <p:nvPr/>
          </p:nvSpPr>
          <p:spPr>
            <a:xfrm>
              <a:off x="5148064" y="1412776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364088" y="1484784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6264288" y="1520888"/>
            <a:ext cx="900000" cy="900000"/>
            <a:chOff x="6264288" y="1412776"/>
            <a:chExt cx="900000" cy="900000"/>
          </a:xfrm>
        </p:grpSpPr>
        <p:sp>
          <p:nvSpPr>
            <p:cNvPr id="16" name="Овал 15"/>
            <p:cNvSpPr/>
            <p:nvPr/>
          </p:nvSpPr>
          <p:spPr>
            <a:xfrm>
              <a:off x="6264288" y="1412776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444208" y="1484784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1979712" y="3068960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область определения функции и интервалы, на которых функция не определена.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979712" y="3068960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производную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´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1907704" y="3068960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критические точки, т.е. точки в которых производная функции равна нулю и не существует.</a:t>
            </a:r>
          </a:p>
          <a:p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1835696" y="2708920"/>
            <a:ext cx="6696744" cy="280831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каждом из интервалов, на которые      область определения разбивается критическими точками, определить знак производной и характер изменения функций.</a:t>
            </a:r>
          </a:p>
        </p:txBody>
      </p: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1835696" y="3068960"/>
            <a:ext cx="6696744" cy="2151856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Записать результат исследования функции: промежутки монотонности и экстремумы.</a:t>
            </a:r>
          </a:p>
        </p:txBody>
      </p: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1835696" y="3068960"/>
            <a:ext cx="6696744" cy="2151856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Записать результат исследования функции: промежутки монотонности и экстремумы.</a:t>
            </a:r>
          </a:p>
        </p:txBody>
      </p:sp>
      <p:sp>
        <p:nvSpPr>
          <p:cNvPr id="42" name="Куб 41">
            <a:hlinkClick r:id="rId4" action="ppaction://hlinksldjump"/>
          </p:cNvPr>
          <p:cNvSpPr/>
          <p:nvPr/>
        </p:nvSpPr>
        <p:spPr>
          <a:xfrm>
            <a:off x="7371859" y="1700807"/>
            <a:ext cx="1592629" cy="576065"/>
          </a:xfrm>
          <a:prstGeom prst="cube">
            <a:avLst>
              <a:gd name="adj" fmla="val 18164"/>
            </a:avLst>
          </a:prstGeom>
          <a:solidFill>
            <a:srgbClr val="FFFF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32824 L 2.77778E-7 -0.00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4.44444E-6 L -0.11806 0.333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05 0.33333 L 0.00208 -0.007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1.85185E-6 L -0.2441 0.3386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 0.34375 L -0.00191 0.002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1041 L -0.37014 0.3335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14 0.33866 L -0.00191 0.0081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1 0.01042 L -0.504 0.34398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99 0.34907 L -0.00191 0.0078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1.48148E-6 L -0.62604 0.32824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604 0.33333 L 0.00208 0.00278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9" grpId="0" animBg="1"/>
      <p:bldP spid="29" grpId="1" animBg="1"/>
      <p:bldP spid="22" grpId="0" animBg="1"/>
      <p:bldP spid="22" grpId="1" animBg="1"/>
      <p:bldP spid="32" grpId="0" animBg="1"/>
      <p:bldP spid="32" grpId="1" animBg="1"/>
      <p:bldP spid="38" grpId="0" animBg="1"/>
      <p:bldP spid="38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схема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39552" y="1520888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0"/>
          <p:cNvGrpSpPr/>
          <p:nvPr/>
        </p:nvGrpSpPr>
        <p:grpSpPr>
          <a:xfrm>
            <a:off x="1655776" y="1520888"/>
            <a:ext cx="900000" cy="900000"/>
            <a:chOff x="1619672" y="1484784"/>
            <a:chExt cx="900000" cy="900000"/>
          </a:xfrm>
        </p:grpSpPr>
        <p:sp>
          <p:nvSpPr>
            <p:cNvPr id="20" name="Овал 19"/>
            <p:cNvSpPr/>
            <p:nvPr/>
          </p:nvSpPr>
          <p:spPr>
            <a:xfrm>
              <a:off x="1619672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35696" y="1556792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2"/>
          <p:cNvGrpSpPr/>
          <p:nvPr/>
        </p:nvGrpSpPr>
        <p:grpSpPr>
          <a:xfrm>
            <a:off x="2771800" y="1484784"/>
            <a:ext cx="900000" cy="900000"/>
            <a:chOff x="2771800" y="1448880"/>
            <a:chExt cx="900000" cy="900000"/>
          </a:xfr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19" name="Овал 18"/>
            <p:cNvSpPr/>
            <p:nvPr/>
          </p:nvSpPr>
          <p:spPr>
            <a:xfrm>
              <a:off x="2771800" y="1448880"/>
              <a:ext cx="900000" cy="90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987825" y="1556792"/>
              <a:ext cx="441146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960032" y="1484784"/>
            <a:ext cx="900000" cy="900000"/>
            <a:chOff x="3923928" y="1484784"/>
            <a:chExt cx="900000" cy="900000"/>
          </a:xfrm>
        </p:grpSpPr>
        <p:sp>
          <p:nvSpPr>
            <p:cNvPr id="18" name="Овал 17"/>
            <p:cNvSpPr/>
            <p:nvPr/>
          </p:nvSpPr>
          <p:spPr>
            <a:xfrm>
              <a:off x="3923928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139953" y="1556792"/>
              <a:ext cx="44114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34"/>
          <p:cNvGrpSpPr/>
          <p:nvPr/>
        </p:nvGrpSpPr>
        <p:grpSpPr>
          <a:xfrm>
            <a:off x="5148064" y="1484784"/>
            <a:ext cx="900000" cy="900000"/>
            <a:chOff x="5148064" y="1412776"/>
            <a:chExt cx="900000" cy="900000"/>
          </a:xfrm>
        </p:grpSpPr>
        <p:sp>
          <p:nvSpPr>
            <p:cNvPr id="17" name="Овал 16"/>
            <p:cNvSpPr/>
            <p:nvPr/>
          </p:nvSpPr>
          <p:spPr>
            <a:xfrm>
              <a:off x="5148064" y="1412776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4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4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364088" y="1484784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" name="Группа 36"/>
          <p:cNvGrpSpPr/>
          <p:nvPr/>
        </p:nvGrpSpPr>
        <p:grpSpPr>
          <a:xfrm>
            <a:off x="6264288" y="1520888"/>
            <a:ext cx="900000" cy="900000"/>
            <a:chOff x="6264288" y="1412776"/>
            <a:chExt cx="900000" cy="900000"/>
          </a:xfrm>
        </p:grpSpPr>
        <p:sp>
          <p:nvSpPr>
            <p:cNvPr id="16" name="Овал 15"/>
            <p:cNvSpPr/>
            <p:nvPr/>
          </p:nvSpPr>
          <p:spPr>
            <a:xfrm>
              <a:off x="6264288" y="1412776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rgbClr val="FFFF66">
                    <a:shade val="30000"/>
                    <a:satMod val="115000"/>
                  </a:srgbClr>
                </a:gs>
                <a:gs pos="50000">
                  <a:srgbClr val="FFFF66">
                    <a:shade val="67500"/>
                    <a:satMod val="115000"/>
                  </a:srgbClr>
                </a:gs>
                <a:gs pos="100000">
                  <a:srgbClr val="FFFF66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6444208" y="1484784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1979712" y="2780928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Область определения: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Функция непрерывна во всей области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979712" y="2852936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´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x² - 6x -36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1979712" y="2852936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´(x) =0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-2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3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Куб 41">
            <a:hlinkClick r:id="rId4" action="ppaction://hlinksldjump"/>
          </p:cNvPr>
          <p:cNvSpPr/>
          <p:nvPr/>
        </p:nvSpPr>
        <p:spPr>
          <a:xfrm>
            <a:off x="899592" y="332656"/>
            <a:ext cx="7272808" cy="576065"/>
          </a:xfrm>
          <a:prstGeom prst="cube">
            <a:avLst>
              <a:gd name="adj" fmla="val 18164"/>
            </a:avLst>
          </a:prstGeom>
          <a:solidFill>
            <a:srgbClr val="FFFF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для функции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2x³ - 3x² - 36x + 5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1835696" y="2852936"/>
            <a:ext cx="6696744" cy="2376264"/>
            <a:chOff x="1835696" y="2492896"/>
            <a:chExt cx="6696744" cy="2376264"/>
          </a:xfrm>
        </p:grpSpPr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1835696" y="2492896"/>
              <a:ext cx="6696744" cy="2376264"/>
            </a:xfrm>
            <a:prstGeom prst="round2DiagRect">
              <a:avLst>
                <a:gd name="adj1" fmla="val 50000"/>
                <a:gd name="adj2" fmla="val 0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ru-RU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знак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 ´      </a:t>
              </a:r>
              <a:r>
                <a:rPr lang="en-US" sz="40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+        -        +</a:t>
              </a:r>
              <a:endPara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характер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        </a:t>
              </a:r>
              <a:r>
                <a:rPr lang="en-US" sz="28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-2           3</a:t>
              </a:r>
              <a:endPara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изменения</a:t>
              </a:r>
            </a:p>
            <a:p>
              <a:r>
                <a:rPr lang="en-US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 =</a:t>
              </a:r>
              <a:r>
                <a:rPr lang="ru-RU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i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f(x)</a:t>
              </a:r>
              <a:endPara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9" name="Прямая со стрелкой 38"/>
            <p:cNvCxnSpPr/>
            <p:nvPr/>
          </p:nvCxnSpPr>
          <p:spPr>
            <a:xfrm>
              <a:off x="2123728" y="3284984"/>
              <a:ext cx="5400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5364088" y="3140968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6588224" y="3177000"/>
              <a:ext cx="0" cy="2520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 flipV="1">
              <a:off x="4283968" y="3717032"/>
              <a:ext cx="648072" cy="57606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6732240" y="3717032"/>
              <a:ext cx="648072" cy="57606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5660504" y="3789040"/>
              <a:ext cx="639688" cy="56768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с двумя скругленными противолежащими углами 39"/>
          <p:cNvSpPr/>
          <p:nvPr/>
        </p:nvSpPr>
        <p:spPr>
          <a:xfrm>
            <a:off x="1835696" y="2852936"/>
            <a:ext cx="6696744" cy="2151856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-2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точка максимума;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3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точка минимума</a:t>
            </a:r>
          </a:p>
        </p:txBody>
      </p:sp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1728464" y="2780928"/>
            <a:ext cx="6840000" cy="28440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возрастает при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l-GR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(-∞; -2) и при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l-GR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(3;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∞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убывает при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ϵ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(-2; 3) 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-2;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max 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f(-2) = 49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3,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min </a:t>
            </a:r>
            <a:r>
              <a:rPr lang="en-US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f(3) = -76</a:t>
            </a:r>
            <a:endParaRPr lang="ru-RU" sz="28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32824 L 2.77778E-7 -0.00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4.44444E-6 L -0.11806 0.333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05 0.33333 L 0.00208 -0.007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1.85185E-6 L -0.2441 0.3386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2 0.33866 L 0.00399 -0.002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1 0.01042 L -0.504 0.3439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99 0.34907 L -0.00191 0.0078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1.48148E-6 L -0.62604 0.32824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2604 0.33333 L 0.00208 0.0027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1041 L -0.37014 0.33356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04 0.33357 L 0.0099 0.0030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9" grpId="0" animBg="1"/>
      <p:bldP spid="29" grpId="1" animBg="1"/>
      <p:bldP spid="22" grpId="0" animBg="1"/>
      <p:bldP spid="22" grpId="1" animBg="1"/>
      <p:bldP spid="32" grpId="0" animBg="1"/>
      <p:bldP spid="32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единительная линия 49"/>
          <p:cNvCxnSpPr/>
          <p:nvPr/>
        </p:nvCxnSpPr>
        <p:spPr>
          <a:xfrm flipV="1">
            <a:off x="6156176" y="2420888"/>
            <a:ext cx="0" cy="1332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5148064" y="3321040"/>
            <a:ext cx="0" cy="468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707904" y="1556792"/>
            <a:ext cx="0" cy="2196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059832" y="2708920"/>
            <a:ext cx="0" cy="1044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наибольшее и наименьшее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3" name="Группа 42"/>
          <p:cNvGrpSpPr/>
          <p:nvPr/>
        </p:nvGrpSpPr>
        <p:grpSpPr>
          <a:xfrm>
            <a:off x="1759351" y="692696"/>
            <a:ext cx="6557065" cy="3672000"/>
            <a:chOff x="1434567" y="692696"/>
            <a:chExt cx="6557065" cy="3672000"/>
          </a:xfrm>
        </p:grpSpPr>
        <p:sp>
          <p:nvSpPr>
            <p:cNvPr id="42" name="Полилиния 41"/>
            <p:cNvSpPr/>
            <p:nvPr/>
          </p:nvSpPr>
          <p:spPr>
            <a:xfrm>
              <a:off x="2722418" y="1444336"/>
              <a:ext cx="3179618" cy="1846118"/>
            </a:xfrm>
            <a:custGeom>
              <a:avLst/>
              <a:gdLst>
                <a:gd name="connsiteX0" fmla="*/ 0 w 3179618"/>
                <a:gd name="connsiteY0" fmla="*/ 1257300 h 1846118"/>
                <a:gd name="connsiteX1" fmla="*/ 477982 w 3179618"/>
                <a:gd name="connsiteY1" fmla="*/ 176646 h 1846118"/>
                <a:gd name="connsiteX2" fmla="*/ 893618 w 3179618"/>
                <a:gd name="connsiteY2" fmla="*/ 238991 h 1846118"/>
                <a:gd name="connsiteX3" fmla="*/ 1745673 w 3179618"/>
                <a:gd name="connsiteY3" fmla="*/ 1610591 h 1846118"/>
                <a:gd name="connsiteX4" fmla="*/ 2369127 w 3179618"/>
                <a:gd name="connsiteY4" fmla="*/ 1652155 h 1846118"/>
                <a:gd name="connsiteX5" fmla="*/ 3179618 w 3179618"/>
                <a:gd name="connsiteY5" fmla="*/ 987137 h 184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9618" h="1846118">
                  <a:moveTo>
                    <a:pt x="0" y="1257300"/>
                  </a:moveTo>
                  <a:cubicBezTo>
                    <a:pt x="164523" y="801832"/>
                    <a:pt x="329046" y="346364"/>
                    <a:pt x="477982" y="176646"/>
                  </a:cubicBezTo>
                  <a:cubicBezTo>
                    <a:pt x="626918" y="6928"/>
                    <a:pt x="682336" y="0"/>
                    <a:pt x="893618" y="238991"/>
                  </a:cubicBezTo>
                  <a:cubicBezTo>
                    <a:pt x="1104900" y="477982"/>
                    <a:pt x="1499755" y="1375064"/>
                    <a:pt x="1745673" y="1610591"/>
                  </a:cubicBezTo>
                  <a:cubicBezTo>
                    <a:pt x="1991591" y="1846118"/>
                    <a:pt x="2130136" y="1756064"/>
                    <a:pt x="2369127" y="1652155"/>
                  </a:cubicBezTo>
                  <a:cubicBezTo>
                    <a:pt x="2608118" y="1548246"/>
                    <a:pt x="2893868" y="1267691"/>
                    <a:pt x="3179618" y="98713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1434567" y="692696"/>
              <a:ext cx="6557065" cy="3672000"/>
              <a:chOff x="2411760" y="1700808"/>
              <a:chExt cx="3816424" cy="3096344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771800" y="3429000"/>
                <a:ext cx="43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4" name="Группа 33"/>
              <p:cNvGrpSpPr/>
              <p:nvPr/>
            </p:nvGrpSpPr>
            <p:grpSpPr>
              <a:xfrm>
                <a:off x="2411760" y="1700808"/>
                <a:ext cx="3816424" cy="3096344"/>
                <a:chOff x="3923928" y="1628800"/>
                <a:chExt cx="3816424" cy="3096344"/>
              </a:xfrm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4283968" y="2357432"/>
                  <a:ext cx="77526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" name="Группа 8"/>
                <p:cNvGrpSpPr/>
                <p:nvPr/>
              </p:nvGrpSpPr>
              <p:grpSpPr>
                <a:xfrm>
                  <a:off x="3923928" y="1628800"/>
                  <a:ext cx="3816424" cy="3096344"/>
                  <a:chOff x="1979712" y="3573016"/>
                  <a:chExt cx="3816424" cy="3096344"/>
                </a:xfrm>
              </p:grpSpPr>
              <p:grpSp>
                <p:nvGrpSpPr>
                  <p:cNvPr id="10" name="Группа 89"/>
                  <p:cNvGrpSpPr/>
                  <p:nvPr/>
                </p:nvGrpSpPr>
                <p:grpSpPr>
                  <a:xfrm>
                    <a:off x="1979712" y="3573016"/>
                    <a:ext cx="3816424" cy="3096344"/>
                    <a:chOff x="1907704" y="3492297"/>
                    <a:chExt cx="3816424" cy="3096344"/>
                  </a:xfrm>
                </p:grpSpPr>
                <p:grpSp>
                  <p:nvGrpSpPr>
                    <p:cNvPr id="12" name="Группа 22"/>
                    <p:cNvGrpSpPr/>
                    <p:nvPr/>
                  </p:nvGrpSpPr>
                  <p:grpSpPr>
                    <a:xfrm>
                      <a:off x="1907704" y="3717032"/>
                      <a:ext cx="3672000" cy="2736304"/>
                      <a:chOff x="1331640" y="3645024"/>
                      <a:chExt cx="3672000" cy="2736304"/>
                    </a:xfrm>
                  </p:grpSpPr>
                  <p:cxnSp>
                    <p:nvCxnSpPr>
                      <p:cNvPr id="15" name="Прямая со стрелкой 14"/>
                      <p:cNvCxnSpPr/>
                      <p:nvPr/>
                    </p:nvCxnSpPr>
                    <p:spPr>
                      <a:xfrm flipV="1">
                        <a:off x="1691680" y="3645024"/>
                        <a:ext cx="0" cy="273630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Прямая со стрелкой 15"/>
                      <p:cNvCxnSpPr/>
                      <p:nvPr/>
                    </p:nvCxnSpPr>
                    <p:spPr>
                      <a:xfrm>
                        <a:off x="1331640" y="6012577"/>
                        <a:ext cx="3672000" cy="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5334278" y="6003866"/>
                      <a:ext cx="38985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2002790" y="3492297"/>
                      <a:ext cx="38985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1" name="Овал 10"/>
                  <p:cNvSpPr/>
                  <p:nvPr/>
                </p:nvSpPr>
                <p:spPr>
                  <a:xfrm>
                    <a:off x="2663808" y="5193216"/>
                    <a:ext cx="115230" cy="1574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9" name="Овал 28"/>
                <p:cNvSpPr/>
                <p:nvPr/>
              </p:nvSpPr>
              <p:spPr>
                <a:xfrm>
                  <a:off x="4995618" y="2260728"/>
                  <a:ext cx="115230" cy="1574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Овал 29"/>
                <p:cNvSpPr/>
                <p:nvPr/>
              </p:nvSpPr>
              <p:spPr>
                <a:xfrm>
                  <a:off x="5819645" y="3681048"/>
                  <a:ext cx="115230" cy="1574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Овал 30"/>
                <p:cNvSpPr/>
                <p:nvPr/>
              </p:nvSpPr>
              <p:spPr>
                <a:xfrm>
                  <a:off x="6434271" y="2993308"/>
                  <a:ext cx="115230" cy="1574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283080" y="3045771"/>
                  <a:ext cx="2189363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4303651" y="3780497"/>
                  <a:ext cx="1555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4" name="TextBox 43"/>
          <p:cNvSpPr txBox="1"/>
          <p:nvPr/>
        </p:nvSpPr>
        <p:spPr>
          <a:xfrm>
            <a:off x="1260483" y="2996952"/>
            <a:ext cx="11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17202" y="1268760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86882" y="2420888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f(a)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66043" y="1988840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f(b)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39646" y="36978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87158" y="369786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73368" y="3944372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4635169" y="3924217"/>
            <a:ext cx="790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3" name="Группа 62"/>
          <p:cNvGrpSpPr/>
          <p:nvPr/>
        </p:nvGrpSpPr>
        <p:grpSpPr>
          <a:xfrm>
            <a:off x="2400550" y="4725144"/>
            <a:ext cx="2895333" cy="760150"/>
            <a:chOff x="2400550" y="4725144"/>
            <a:chExt cx="2895333" cy="760150"/>
          </a:xfrm>
        </p:grpSpPr>
        <p:sp>
          <p:nvSpPr>
            <p:cNvPr id="59" name="TextBox 58"/>
            <p:cNvSpPr txBox="1"/>
            <p:nvPr/>
          </p:nvSpPr>
          <p:spPr>
            <a:xfrm>
              <a:off x="2411760" y="4725144"/>
              <a:ext cx="28841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max f(x) = f(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max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00550" y="5085184"/>
              <a:ext cx="7312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b]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2411760" y="5426060"/>
            <a:ext cx="2731838" cy="739244"/>
            <a:chOff x="2411760" y="5426060"/>
            <a:chExt cx="2731838" cy="739244"/>
          </a:xfrm>
        </p:grpSpPr>
        <p:sp>
          <p:nvSpPr>
            <p:cNvPr id="60" name="TextBox 59"/>
            <p:cNvSpPr txBox="1"/>
            <p:nvPr/>
          </p:nvSpPr>
          <p:spPr>
            <a:xfrm>
              <a:off x="2411760" y="5426060"/>
              <a:ext cx="27318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min f(x) = f(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min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411760" y="5765194"/>
              <a:ext cx="7312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b]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Овал 64"/>
          <p:cNvSpPr/>
          <p:nvPr/>
        </p:nvSpPr>
        <p:spPr>
          <a:xfrm>
            <a:off x="5004048" y="3140992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915816" y="2636936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6084192" y="2276872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3563888" y="1412776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23528" y="332656"/>
            <a:ext cx="900000" cy="90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32824 L 2.77778E-7 -0.00509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  <p:bldP spid="65" grpId="0" animBg="1"/>
      <p:bldP spid="66" grpId="0" animBg="1"/>
      <p:bldP spid="67" grpId="0" animBg="1"/>
      <p:bldP spid="68" grpId="0" animBg="1"/>
      <p:bldP spid="49" grpId="0" animBg="1"/>
      <p:bldP spid="49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Прямая соединительная линия 51"/>
          <p:cNvCxnSpPr/>
          <p:nvPr/>
        </p:nvCxnSpPr>
        <p:spPr>
          <a:xfrm flipV="1">
            <a:off x="5148064" y="3321040"/>
            <a:ext cx="0" cy="468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707904" y="1556792"/>
            <a:ext cx="0" cy="2196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059832" y="2708920"/>
            <a:ext cx="0" cy="1044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наибольшее и наименьшее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42"/>
          <p:cNvGrpSpPr/>
          <p:nvPr/>
        </p:nvGrpSpPr>
        <p:grpSpPr>
          <a:xfrm>
            <a:off x="1759351" y="692696"/>
            <a:ext cx="6557065" cy="3672000"/>
            <a:chOff x="1434567" y="692696"/>
            <a:chExt cx="6557065" cy="3672000"/>
          </a:xfrm>
        </p:grpSpPr>
        <p:sp>
          <p:nvSpPr>
            <p:cNvPr id="42" name="Полилиния 41"/>
            <p:cNvSpPr/>
            <p:nvPr/>
          </p:nvSpPr>
          <p:spPr>
            <a:xfrm>
              <a:off x="2722418" y="1444336"/>
              <a:ext cx="3180982" cy="1846118"/>
            </a:xfrm>
            <a:custGeom>
              <a:avLst/>
              <a:gdLst>
                <a:gd name="connsiteX0" fmla="*/ 0 w 3179618"/>
                <a:gd name="connsiteY0" fmla="*/ 1257300 h 1846118"/>
                <a:gd name="connsiteX1" fmla="*/ 477982 w 3179618"/>
                <a:gd name="connsiteY1" fmla="*/ 176646 h 1846118"/>
                <a:gd name="connsiteX2" fmla="*/ 893618 w 3179618"/>
                <a:gd name="connsiteY2" fmla="*/ 238991 h 1846118"/>
                <a:gd name="connsiteX3" fmla="*/ 1745673 w 3179618"/>
                <a:gd name="connsiteY3" fmla="*/ 1610591 h 1846118"/>
                <a:gd name="connsiteX4" fmla="*/ 2369127 w 3179618"/>
                <a:gd name="connsiteY4" fmla="*/ 1652155 h 1846118"/>
                <a:gd name="connsiteX5" fmla="*/ 3179618 w 3179618"/>
                <a:gd name="connsiteY5" fmla="*/ 987137 h 184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9618" h="1846118">
                  <a:moveTo>
                    <a:pt x="0" y="1257300"/>
                  </a:moveTo>
                  <a:cubicBezTo>
                    <a:pt x="164523" y="801832"/>
                    <a:pt x="329046" y="346364"/>
                    <a:pt x="477982" y="176646"/>
                  </a:cubicBezTo>
                  <a:cubicBezTo>
                    <a:pt x="626918" y="6928"/>
                    <a:pt x="682336" y="0"/>
                    <a:pt x="893618" y="238991"/>
                  </a:cubicBezTo>
                  <a:cubicBezTo>
                    <a:pt x="1104900" y="477982"/>
                    <a:pt x="1499755" y="1375064"/>
                    <a:pt x="1745673" y="1610591"/>
                  </a:cubicBezTo>
                  <a:cubicBezTo>
                    <a:pt x="1991591" y="1846118"/>
                    <a:pt x="2130136" y="1756064"/>
                    <a:pt x="2369127" y="1652155"/>
                  </a:cubicBezTo>
                  <a:cubicBezTo>
                    <a:pt x="2608118" y="1548246"/>
                    <a:pt x="2893868" y="1267691"/>
                    <a:pt x="3179618" y="987137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38"/>
            <p:cNvGrpSpPr/>
            <p:nvPr/>
          </p:nvGrpSpPr>
          <p:grpSpPr>
            <a:xfrm>
              <a:off x="1434567" y="692696"/>
              <a:ext cx="6557065" cy="3672000"/>
              <a:chOff x="2411760" y="1700808"/>
              <a:chExt cx="3816424" cy="3096344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771800" y="3429000"/>
                <a:ext cx="4320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33"/>
              <p:cNvGrpSpPr/>
              <p:nvPr/>
            </p:nvGrpSpPr>
            <p:grpSpPr>
              <a:xfrm>
                <a:off x="2411760" y="1700808"/>
                <a:ext cx="3816424" cy="3096344"/>
                <a:chOff x="3923928" y="1628800"/>
                <a:chExt cx="3816424" cy="3096344"/>
              </a:xfrm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4283968" y="2357432"/>
                  <a:ext cx="77526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" name="Группа 8"/>
                <p:cNvGrpSpPr/>
                <p:nvPr/>
              </p:nvGrpSpPr>
              <p:grpSpPr>
                <a:xfrm>
                  <a:off x="3923928" y="1628800"/>
                  <a:ext cx="3816424" cy="3096344"/>
                  <a:chOff x="1979712" y="3573016"/>
                  <a:chExt cx="3816424" cy="3096344"/>
                </a:xfrm>
              </p:grpSpPr>
              <p:grpSp>
                <p:nvGrpSpPr>
                  <p:cNvPr id="7" name="Группа 89"/>
                  <p:cNvGrpSpPr/>
                  <p:nvPr/>
                </p:nvGrpSpPr>
                <p:grpSpPr>
                  <a:xfrm>
                    <a:off x="1979712" y="3573016"/>
                    <a:ext cx="3816424" cy="3096344"/>
                    <a:chOff x="1907704" y="3492297"/>
                    <a:chExt cx="3816424" cy="3096344"/>
                  </a:xfrm>
                </p:grpSpPr>
                <p:grpSp>
                  <p:nvGrpSpPr>
                    <p:cNvPr id="8" name="Группа 22"/>
                    <p:cNvGrpSpPr/>
                    <p:nvPr/>
                  </p:nvGrpSpPr>
                  <p:grpSpPr>
                    <a:xfrm>
                      <a:off x="1907704" y="3717032"/>
                      <a:ext cx="3672000" cy="2736304"/>
                      <a:chOff x="1331640" y="3645024"/>
                      <a:chExt cx="3672000" cy="2736304"/>
                    </a:xfrm>
                  </p:grpSpPr>
                  <p:cxnSp>
                    <p:nvCxnSpPr>
                      <p:cNvPr id="15" name="Прямая со стрелкой 14"/>
                      <p:cNvCxnSpPr/>
                      <p:nvPr/>
                    </p:nvCxnSpPr>
                    <p:spPr>
                      <a:xfrm flipV="1">
                        <a:off x="1691680" y="3645024"/>
                        <a:ext cx="0" cy="2736304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6" name="Прямая со стрелкой 15"/>
                      <p:cNvCxnSpPr/>
                      <p:nvPr/>
                    </p:nvCxnSpPr>
                    <p:spPr>
                      <a:xfrm>
                        <a:off x="1331640" y="6012577"/>
                        <a:ext cx="3672000" cy="0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tx1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" name="TextBox 12"/>
                    <p:cNvSpPr txBox="1"/>
                    <p:nvPr/>
                  </p:nvSpPr>
                  <p:spPr>
                    <a:xfrm>
                      <a:off x="5334278" y="6003866"/>
                      <a:ext cx="38985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14" name="TextBox 13"/>
                    <p:cNvSpPr txBox="1"/>
                    <p:nvPr/>
                  </p:nvSpPr>
                  <p:spPr>
                    <a:xfrm>
                      <a:off x="2002790" y="3492297"/>
                      <a:ext cx="38985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  <p:sp>
                <p:nvSpPr>
                  <p:cNvPr id="11" name="Овал 10"/>
                  <p:cNvSpPr/>
                  <p:nvPr/>
                </p:nvSpPr>
                <p:spPr>
                  <a:xfrm>
                    <a:off x="2663808" y="5193216"/>
                    <a:ext cx="115230" cy="157424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29" name="Овал 28"/>
                <p:cNvSpPr/>
                <p:nvPr/>
              </p:nvSpPr>
              <p:spPr>
                <a:xfrm>
                  <a:off x="4995618" y="2260728"/>
                  <a:ext cx="115230" cy="1574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Овал 29"/>
                <p:cNvSpPr/>
                <p:nvPr/>
              </p:nvSpPr>
              <p:spPr>
                <a:xfrm>
                  <a:off x="5819645" y="3681048"/>
                  <a:ext cx="115230" cy="1574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Овал 30"/>
                <p:cNvSpPr/>
                <p:nvPr/>
              </p:nvSpPr>
              <p:spPr>
                <a:xfrm>
                  <a:off x="6434271" y="2993308"/>
                  <a:ext cx="115230" cy="1574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4303651" y="3780497"/>
                  <a:ext cx="1555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5" name="TextBox 44"/>
          <p:cNvSpPr txBox="1"/>
          <p:nvPr/>
        </p:nvSpPr>
        <p:spPr>
          <a:xfrm>
            <a:off x="1217202" y="1268760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86882" y="2420888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f(a)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66043" y="2924944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f(b)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39646" y="36978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004048" y="369786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3173368" y="3944372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62"/>
          <p:cNvGrpSpPr/>
          <p:nvPr/>
        </p:nvGrpSpPr>
        <p:grpSpPr>
          <a:xfrm>
            <a:off x="2400550" y="4725144"/>
            <a:ext cx="2895333" cy="760150"/>
            <a:chOff x="2400550" y="4725144"/>
            <a:chExt cx="2895333" cy="760150"/>
          </a:xfrm>
        </p:grpSpPr>
        <p:sp>
          <p:nvSpPr>
            <p:cNvPr id="59" name="TextBox 58"/>
            <p:cNvSpPr txBox="1"/>
            <p:nvPr/>
          </p:nvSpPr>
          <p:spPr>
            <a:xfrm>
              <a:off x="2411760" y="4725144"/>
              <a:ext cx="28841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max f(x) = f(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max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00550" y="5085184"/>
              <a:ext cx="7312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b]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3"/>
          <p:cNvGrpSpPr/>
          <p:nvPr/>
        </p:nvGrpSpPr>
        <p:grpSpPr>
          <a:xfrm>
            <a:off x="2411760" y="5426060"/>
            <a:ext cx="2294218" cy="739244"/>
            <a:chOff x="2411760" y="5426060"/>
            <a:chExt cx="2294218" cy="739244"/>
          </a:xfrm>
        </p:grpSpPr>
        <p:sp>
          <p:nvSpPr>
            <p:cNvPr id="60" name="TextBox 59"/>
            <p:cNvSpPr txBox="1"/>
            <p:nvPr/>
          </p:nvSpPr>
          <p:spPr>
            <a:xfrm>
              <a:off x="2411760" y="5426060"/>
              <a:ext cx="22942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min f(x) = f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b)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411760" y="5765194"/>
              <a:ext cx="7312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b]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Овал 64"/>
          <p:cNvSpPr/>
          <p:nvPr/>
        </p:nvSpPr>
        <p:spPr>
          <a:xfrm>
            <a:off x="5004048" y="3140992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915816" y="2636936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3563888" y="1412776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220072" y="2204864"/>
            <a:ext cx="1080120" cy="1008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79512" y="224744"/>
            <a:ext cx="900000" cy="90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32824 L 2.77778E-7 -0.00509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54" grpId="0"/>
      <p:bldP spid="55" grpId="0"/>
      <p:bldP spid="56" grpId="0"/>
      <p:bldP spid="65" grpId="0" animBg="1"/>
      <p:bldP spid="66" grpId="0" animBg="1"/>
      <p:bldP spid="68" grpId="0" animBg="1"/>
      <p:bldP spid="49" grpId="0" animBg="1"/>
      <p:bldP spid="4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олилиния 68"/>
          <p:cNvSpPr/>
          <p:nvPr/>
        </p:nvSpPr>
        <p:spPr>
          <a:xfrm>
            <a:off x="3013364" y="1600200"/>
            <a:ext cx="3200400" cy="1600200"/>
          </a:xfrm>
          <a:custGeom>
            <a:avLst/>
            <a:gdLst>
              <a:gd name="connsiteX0" fmla="*/ 0 w 3200400"/>
              <a:gd name="connsiteY0" fmla="*/ 0 h 1600200"/>
              <a:gd name="connsiteX1" fmla="*/ 415636 w 3200400"/>
              <a:gd name="connsiteY1" fmla="*/ 1101436 h 1600200"/>
              <a:gd name="connsiteX2" fmla="*/ 1018309 w 3200400"/>
              <a:gd name="connsiteY2" fmla="*/ 893618 h 1600200"/>
              <a:gd name="connsiteX3" fmla="*/ 1475509 w 3200400"/>
              <a:gd name="connsiteY3" fmla="*/ 665018 h 1600200"/>
              <a:gd name="connsiteX4" fmla="*/ 2015836 w 3200400"/>
              <a:gd name="connsiteY4" fmla="*/ 581891 h 1600200"/>
              <a:gd name="connsiteX5" fmla="*/ 3200400 w 3200400"/>
              <a:gd name="connsiteY5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400" h="1600200">
                <a:moveTo>
                  <a:pt x="0" y="0"/>
                </a:moveTo>
                <a:cubicBezTo>
                  <a:pt x="122959" y="476250"/>
                  <a:pt x="245918" y="952500"/>
                  <a:pt x="415636" y="1101436"/>
                </a:cubicBezTo>
                <a:cubicBezTo>
                  <a:pt x="585354" y="1250372"/>
                  <a:pt x="841663" y="966354"/>
                  <a:pt x="1018309" y="893618"/>
                </a:cubicBezTo>
                <a:cubicBezTo>
                  <a:pt x="1194955" y="820882"/>
                  <a:pt x="1309255" y="716973"/>
                  <a:pt x="1475509" y="665018"/>
                </a:cubicBezTo>
                <a:cubicBezTo>
                  <a:pt x="1641764" y="613064"/>
                  <a:pt x="1728354" y="426027"/>
                  <a:pt x="2015836" y="581891"/>
                </a:cubicBezTo>
                <a:cubicBezTo>
                  <a:pt x="2303318" y="737755"/>
                  <a:pt x="2751859" y="1168977"/>
                  <a:pt x="3200400" y="160020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V="1">
            <a:off x="6228184" y="3284984"/>
            <a:ext cx="0" cy="468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3707904" y="2745168"/>
            <a:ext cx="0" cy="1008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059832" y="1700808"/>
            <a:ext cx="0" cy="2052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наибольшее и наименьшее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2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8"/>
          <p:cNvGrpSpPr/>
          <p:nvPr/>
        </p:nvGrpSpPr>
        <p:grpSpPr>
          <a:xfrm>
            <a:off x="1759351" y="692696"/>
            <a:ext cx="6557065" cy="3672000"/>
            <a:chOff x="2411760" y="1700808"/>
            <a:chExt cx="3816424" cy="309634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>
              <a:off x="2771799" y="3429000"/>
              <a:ext cx="754314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Группа 33"/>
            <p:cNvGrpSpPr/>
            <p:nvPr/>
          </p:nvGrpSpPr>
          <p:grpSpPr>
            <a:xfrm>
              <a:off x="2411760" y="1700808"/>
              <a:ext cx="3816424" cy="3096344"/>
              <a:chOff x="3923928" y="1628800"/>
              <a:chExt cx="3816424" cy="3096344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4283968" y="2357432"/>
                <a:ext cx="377157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Группа 8"/>
              <p:cNvGrpSpPr/>
              <p:nvPr/>
            </p:nvGrpSpPr>
            <p:grpSpPr>
              <a:xfrm>
                <a:off x="3923928" y="1628800"/>
                <a:ext cx="3816424" cy="3096344"/>
                <a:chOff x="1979712" y="3573016"/>
                <a:chExt cx="3816424" cy="3096344"/>
              </a:xfrm>
            </p:grpSpPr>
            <p:grpSp>
              <p:nvGrpSpPr>
                <p:cNvPr id="7" name="Группа 89"/>
                <p:cNvGrpSpPr/>
                <p:nvPr/>
              </p:nvGrpSpPr>
              <p:grpSpPr>
                <a:xfrm>
                  <a:off x="1979712" y="3573016"/>
                  <a:ext cx="3816424" cy="3096344"/>
                  <a:chOff x="1907704" y="3492297"/>
                  <a:chExt cx="3816424" cy="3096344"/>
                </a:xfrm>
              </p:grpSpPr>
              <p:grpSp>
                <p:nvGrpSpPr>
                  <p:cNvPr id="8" name="Группа 22"/>
                  <p:cNvGrpSpPr/>
                  <p:nvPr/>
                </p:nvGrpSpPr>
                <p:grpSpPr>
                  <a:xfrm>
                    <a:off x="1907704" y="3717032"/>
                    <a:ext cx="3672000" cy="2736304"/>
                    <a:chOff x="1331640" y="3645024"/>
                    <a:chExt cx="3672000" cy="2736304"/>
                  </a:xfrm>
                </p:grpSpPr>
                <p:cxnSp>
                  <p:nvCxnSpPr>
                    <p:cNvPr id="15" name="Прямая со стрелкой 14"/>
                    <p:cNvCxnSpPr/>
                    <p:nvPr/>
                  </p:nvCxnSpPr>
                  <p:spPr>
                    <a:xfrm flipV="1">
                      <a:off x="1691680" y="3645024"/>
                      <a:ext cx="0" cy="2736304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Прямая со стрелкой 15"/>
                    <p:cNvCxnSpPr/>
                    <p:nvPr/>
                  </p:nvCxnSpPr>
                  <p:spPr>
                    <a:xfrm>
                      <a:off x="1331640" y="6012577"/>
                      <a:ext cx="3672000" cy="0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5334278" y="6003866"/>
                    <a:ext cx="38985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b="1" dirty="0" smtClean="0">
                        <a:latin typeface="Times New Roman" pitchFamily="18" charset="0"/>
                        <a:cs typeface="Times New Roman" pitchFamily="18" charset="0"/>
                      </a:rPr>
                      <a:t>x</a:t>
                    </a:r>
                    <a:endParaRPr lang="ru-RU" sz="32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002790" y="3492297"/>
                    <a:ext cx="389850" cy="58477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3200" b="1" dirty="0" smtClean="0">
                        <a:latin typeface="Times New Roman" pitchFamily="18" charset="0"/>
                        <a:cs typeface="Times New Roman" pitchFamily="18" charset="0"/>
                      </a:rPr>
                      <a:t>y</a:t>
                    </a:r>
                    <a:endParaRPr lang="ru-RU" sz="3200" b="1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1" name="Овал 10"/>
                <p:cNvSpPr/>
                <p:nvPr/>
              </p:nvSpPr>
              <p:spPr>
                <a:xfrm>
                  <a:off x="2663808" y="4240929"/>
                  <a:ext cx="115230" cy="15742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9" name="Овал 28"/>
              <p:cNvSpPr/>
              <p:nvPr/>
            </p:nvSpPr>
            <p:spPr>
              <a:xfrm>
                <a:off x="4995618" y="3292958"/>
                <a:ext cx="115230" cy="1574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6451614" y="3681048"/>
                <a:ext cx="115230" cy="15742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4283080" y="2903907"/>
                <a:ext cx="1424815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4303651" y="3780497"/>
                <a:ext cx="2200082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TextBox 43"/>
          <p:cNvSpPr txBox="1"/>
          <p:nvPr/>
        </p:nvSpPr>
        <p:spPr>
          <a:xfrm>
            <a:off x="1259632" y="2348880"/>
            <a:ext cx="11512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17202" y="1897668"/>
            <a:ext cx="1194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86882" y="126876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f(a)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66043" y="2924944"/>
            <a:ext cx="745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f(b)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39646" y="36978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987158" y="3697868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 rot="16200000">
            <a:off x="4325496" y="3944372"/>
            <a:ext cx="8338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 rot="16200000">
            <a:off x="3214174" y="3924217"/>
            <a:ext cx="790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min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Группа 62"/>
          <p:cNvGrpSpPr/>
          <p:nvPr/>
        </p:nvGrpSpPr>
        <p:grpSpPr>
          <a:xfrm>
            <a:off x="2400550" y="4725144"/>
            <a:ext cx="2433668" cy="760150"/>
            <a:chOff x="2400550" y="4725144"/>
            <a:chExt cx="2433668" cy="760150"/>
          </a:xfrm>
        </p:grpSpPr>
        <p:sp>
          <p:nvSpPr>
            <p:cNvPr id="59" name="TextBox 58"/>
            <p:cNvSpPr txBox="1"/>
            <p:nvPr/>
          </p:nvSpPr>
          <p:spPr>
            <a:xfrm>
              <a:off x="2411760" y="4725144"/>
              <a:ext cx="242245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max f(x) = f(a)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400550" y="5085184"/>
              <a:ext cx="7312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b]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Группа 63"/>
          <p:cNvGrpSpPr/>
          <p:nvPr/>
        </p:nvGrpSpPr>
        <p:grpSpPr>
          <a:xfrm>
            <a:off x="2411760" y="5426060"/>
            <a:ext cx="2294218" cy="739244"/>
            <a:chOff x="2411760" y="5426060"/>
            <a:chExt cx="2294218" cy="739244"/>
          </a:xfrm>
        </p:grpSpPr>
        <p:sp>
          <p:nvSpPr>
            <p:cNvPr id="60" name="TextBox 59"/>
            <p:cNvSpPr txBox="1"/>
            <p:nvPr/>
          </p:nvSpPr>
          <p:spPr>
            <a:xfrm>
              <a:off x="2411760" y="5426060"/>
              <a:ext cx="22942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min f(x) = f(b)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411760" y="5765194"/>
              <a:ext cx="7312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[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;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b]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Овал 64"/>
          <p:cNvSpPr/>
          <p:nvPr/>
        </p:nvSpPr>
        <p:spPr>
          <a:xfrm>
            <a:off x="4716016" y="2060848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2915816" y="1484784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3563888" y="2636936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4828376" y="2313040"/>
            <a:ext cx="5235" cy="147600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9"/>
          <p:cNvSpPr/>
          <p:nvPr/>
        </p:nvSpPr>
        <p:spPr>
          <a:xfrm>
            <a:off x="6084192" y="3140992"/>
            <a:ext cx="216000" cy="21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179512" y="188640"/>
            <a:ext cx="900000" cy="90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32824 L 2.77778E-7 -0.00509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69" grpId="0" animBg="1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  <p:bldP spid="65" grpId="0" animBg="1"/>
      <p:bldP spid="65" grpId="1" animBg="1"/>
      <p:bldP spid="66" grpId="0" animBg="1"/>
      <p:bldP spid="66" grpId="1" animBg="1"/>
      <p:bldP spid="68" grpId="0" animBg="1"/>
      <p:bldP spid="68" grpId="1" animBg="1"/>
      <p:bldP spid="70" grpId="0" animBg="1"/>
      <p:bldP spid="49" grpId="0" animBg="1"/>
      <p:bldP spid="4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наибольшее и наименьшее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39552" y="260648"/>
            <a:ext cx="7920880" cy="936104"/>
          </a:xfrm>
          <a:prstGeom prst="roundRect">
            <a:avLst>
              <a:gd name="adj" fmla="val 25547"/>
            </a:avLst>
          </a:prstGeom>
          <a:solidFill>
            <a:srgbClr val="FFFF99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нахождения наибольшего и наименьшего значений функции , непрерывной на отрезке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539552" y="1520888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0"/>
          <p:cNvGrpSpPr/>
          <p:nvPr/>
        </p:nvGrpSpPr>
        <p:grpSpPr>
          <a:xfrm>
            <a:off x="1655776" y="1520888"/>
            <a:ext cx="900000" cy="900000"/>
            <a:chOff x="1619672" y="1484784"/>
            <a:chExt cx="900000" cy="900000"/>
          </a:xfrm>
        </p:grpSpPr>
        <p:sp>
          <p:nvSpPr>
            <p:cNvPr id="20" name="Овал 19"/>
            <p:cNvSpPr/>
            <p:nvPr/>
          </p:nvSpPr>
          <p:spPr>
            <a:xfrm>
              <a:off x="1619672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35696" y="1556792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2"/>
          <p:cNvGrpSpPr/>
          <p:nvPr/>
        </p:nvGrpSpPr>
        <p:grpSpPr>
          <a:xfrm>
            <a:off x="2771800" y="1484784"/>
            <a:ext cx="900000" cy="900000"/>
            <a:chOff x="2771800" y="1448880"/>
            <a:chExt cx="900000" cy="900000"/>
          </a:xfr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19" name="Овал 18"/>
            <p:cNvSpPr/>
            <p:nvPr/>
          </p:nvSpPr>
          <p:spPr>
            <a:xfrm>
              <a:off x="2771800" y="1448880"/>
              <a:ext cx="900000" cy="90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987825" y="1556792"/>
              <a:ext cx="441146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960032" y="1484784"/>
            <a:ext cx="900000" cy="900000"/>
            <a:chOff x="3923928" y="1484784"/>
            <a:chExt cx="900000" cy="900000"/>
          </a:xfrm>
        </p:grpSpPr>
        <p:sp>
          <p:nvSpPr>
            <p:cNvPr id="18" name="Овал 17"/>
            <p:cNvSpPr/>
            <p:nvPr/>
          </p:nvSpPr>
          <p:spPr>
            <a:xfrm>
              <a:off x="3923928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139953" y="1556792"/>
              <a:ext cx="44114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1979712" y="2780928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производную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´(x)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979712" y="2780928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Найдите на данном отрезке критические точки, т.е. точки,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которых 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´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 или не существует.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1979712" y="2780928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Вычислить значения функции в критических точках и на концах отрезка.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1944432" y="2780928"/>
            <a:ext cx="6516000" cy="205200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вычисленных значений выбрать наименьшее и наибольшее.</a:t>
            </a:r>
          </a:p>
        </p:txBody>
      </p:sp>
      <p:sp>
        <p:nvSpPr>
          <p:cNvPr id="42" name="Куб 41">
            <a:hlinkClick r:id="rId4" action="ppaction://hlinksldjump"/>
          </p:cNvPr>
          <p:cNvSpPr/>
          <p:nvPr/>
        </p:nvSpPr>
        <p:spPr>
          <a:xfrm>
            <a:off x="5364088" y="1700807"/>
            <a:ext cx="1592629" cy="576065"/>
          </a:xfrm>
          <a:prstGeom prst="cube">
            <a:avLst>
              <a:gd name="adj" fmla="val 18164"/>
            </a:avLst>
          </a:prstGeom>
          <a:solidFill>
            <a:srgbClr val="FFFF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endParaRPr lang="ru-RU" sz="24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32824 L 2.77778E-7 -0.00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4.44444E-6 L -0.11806 0.333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05 0.33333 L 0.00208 -0.007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1.85185E-6 L -0.2441 0.3386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 0.34375 L -0.00191 0.0025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1041 L -0.37014 0.3335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14 0.33866 L -0.00191 0.0081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9" grpId="0" animBg="1"/>
      <p:bldP spid="29" grpId="1" animBg="1"/>
      <p:bldP spid="22" grpId="0" animBg="1"/>
      <p:bldP spid="22" grpId="1" animBg="1"/>
      <p:bldP spid="32" grpId="0" animBg="1"/>
      <p:bldP spid="32" grpId="1" animBg="1"/>
      <p:bldP spid="38" grpId="0" animBg="1"/>
      <p:bldP spid="3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928926" y="1571612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Схема 23"/>
          <p:cNvGraphicFramePr/>
          <p:nvPr/>
        </p:nvGraphicFramePr>
        <p:xfrm>
          <a:off x="179512" y="2420888"/>
          <a:ext cx="87120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571472" y="500042"/>
            <a:ext cx="8229600" cy="2143140"/>
          </a:xfrm>
          <a:prstGeom prst="rect">
            <a:avLst/>
          </a:prstGeom>
          <a:effectLst/>
        </p:spPr>
        <p:txBody>
          <a:bodyPr>
            <a:normAutofit fontScale="975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all" normalizeH="0" baseline="0" noProof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Применение производной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 исследованию функции</a:t>
            </a:r>
            <a:endParaRPr kumimoji="0" lang="ru-RU" sz="2800" b="1" i="0" u="none" strike="noStrike" kern="1200" cap="all" normalizeH="0" baseline="0" noProof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схема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39552" y="1520888"/>
            <a:ext cx="900000" cy="900000"/>
          </a:xfrm>
          <a:prstGeom prst="ellipse">
            <a:avLst/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30"/>
          <p:cNvGrpSpPr/>
          <p:nvPr/>
        </p:nvGrpSpPr>
        <p:grpSpPr>
          <a:xfrm>
            <a:off x="1655776" y="1520888"/>
            <a:ext cx="900000" cy="900000"/>
            <a:chOff x="1619672" y="1484784"/>
            <a:chExt cx="900000" cy="900000"/>
          </a:xfrm>
        </p:grpSpPr>
        <p:sp>
          <p:nvSpPr>
            <p:cNvPr id="20" name="Овал 19"/>
            <p:cNvSpPr/>
            <p:nvPr/>
          </p:nvSpPr>
          <p:spPr>
            <a:xfrm>
              <a:off x="1619672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6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1835696" y="1556792"/>
              <a:ext cx="4411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Группа 32"/>
          <p:cNvGrpSpPr/>
          <p:nvPr/>
        </p:nvGrpSpPr>
        <p:grpSpPr>
          <a:xfrm>
            <a:off x="2771800" y="1484784"/>
            <a:ext cx="900000" cy="900000"/>
            <a:chOff x="2771800" y="1448880"/>
            <a:chExt cx="900000" cy="900000"/>
          </a:xfr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10800000" scaled="1"/>
            <a:tileRect/>
          </a:gradFill>
        </p:grpSpPr>
        <p:sp>
          <p:nvSpPr>
            <p:cNvPr id="19" name="Овал 18"/>
            <p:cNvSpPr/>
            <p:nvPr/>
          </p:nvSpPr>
          <p:spPr>
            <a:xfrm>
              <a:off x="2771800" y="1448880"/>
              <a:ext cx="900000" cy="900000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2987825" y="1556792"/>
              <a:ext cx="441146" cy="707886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888024" y="1484784"/>
            <a:ext cx="900000" cy="900000"/>
            <a:chOff x="3923928" y="1484784"/>
            <a:chExt cx="900000" cy="900000"/>
          </a:xfrm>
        </p:grpSpPr>
        <p:sp>
          <p:nvSpPr>
            <p:cNvPr id="18" name="Овал 17"/>
            <p:cNvSpPr/>
            <p:nvPr/>
          </p:nvSpPr>
          <p:spPr>
            <a:xfrm>
              <a:off x="3923928" y="1484784"/>
              <a:ext cx="900000" cy="900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139953" y="1556792"/>
              <a:ext cx="44114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n-US" sz="4000" b="1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1979712" y="2780928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´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x² - 6x -36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1835696" y="2780928"/>
            <a:ext cx="7164288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´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 при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-2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при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= 3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Отрезку [0; 4] принадлежит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только одна критическая точка: 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3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с двумя скругленными противолежащими углами 31"/>
          <p:cNvSpPr/>
          <p:nvPr/>
        </p:nvSpPr>
        <p:spPr>
          <a:xfrm>
            <a:off x="1979712" y="2852936"/>
            <a:ext cx="6480720" cy="2088232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7D866B">
                  <a:tint val="66000"/>
                  <a:satMod val="160000"/>
                </a:srgbClr>
              </a:gs>
              <a:gs pos="50000">
                <a:srgbClr val="7D866B">
                  <a:tint val="44500"/>
                  <a:satMod val="160000"/>
                </a:srgbClr>
              </a:gs>
              <a:gs pos="100000">
                <a:srgbClr val="7D866B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5;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-76;</a:t>
            </a: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 (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-59</a:t>
            </a:r>
          </a:p>
          <a:p>
            <a:pPr algn="ctr"/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с двумя скругленными противолежащими углами 37"/>
          <p:cNvSpPr/>
          <p:nvPr/>
        </p:nvSpPr>
        <p:spPr>
          <a:xfrm>
            <a:off x="1979712" y="2780928"/>
            <a:ext cx="6696744" cy="2160240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 f(x) = f(0) = 5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[0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4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fr-F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f(x) = f(3) = -76</a:t>
            </a:r>
          </a:p>
          <a:p>
            <a:r>
              <a:rPr lang="fr-FR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[0; 4]</a:t>
            </a:r>
          </a:p>
          <a:p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Куб 42">
            <a:hlinkClick r:id="rId4" action="ppaction://hlinksldjump"/>
          </p:cNvPr>
          <p:cNvSpPr/>
          <p:nvPr/>
        </p:nvSpPr>
        <p:spPr>
          <a:xfrm>
            <a:off x="144016" y="260648"/>
            <a:ext cx="8748464" cy="864096"/>
          </a:xfrm>
          <a:prstGeom prst="cube">
            <a:avLst>
              <a:gd name="adj" fmla="val 18164"/>
            </a:avLst>
          </a:prstGeom>
          <a:solidFill>
            <a:srgbClr val="FFFF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 для функции </a:t>
            </a:r>
            <a:r>
              <a:rPr lang="en-US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 = 2x³ - 3x² - 36x + 5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отрезке [0;4]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0.32824 L 2.77778E-7 -0.0050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4.44444E-6 L -0.11806 0.3335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205 0.33333 L 0.00208 -0.0078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1.85185E-6 L -0.2441 0.3386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82 0.33866 L 0.00399 -0.0025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0.01041 L -0.37014 0.3335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62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04 0.33357 L 0.0099 0.00301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9" grpId="0" animBg="1"/>
      <p:bldP spid="29" grpId="1" animBg="1"/>
      <p:bldP spid="22" grpId="0" animBg="1"/>
      <p:bldP spid="22" grpId="1" animBg="1"/>
      <p:bldP spid="32" grpId="0" animBg="1"/>
      <p:bldP spid="32" grpId="1" animBg="1"/>
      <p:bldP spid="38" grpId="0" animBg="1"/>
      <p:bldP spid="3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Алгебра 10 – 11. Учебник для общеобразовательных учреждений./ </a:t>
            </a:r>
            <a:r>
              <a:rPr lang="ru-RU" sz="2400" dirty="0" err="1" smtClean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Л.С.Атанасян</a:t>
            </a:r>
            <a:r>
              <a:rPr lang="ru-RU" sz="2400" dirty="0" smtClean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, В.Ф. Бутузов и др.- </a:t>
            </a:r>
            <a:r>
              <a:rPr lang="ru-RU" sz="2400" dirty="0" err="1" smtClean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М.:Просвещение</a:t>
            </a:r>
            <a:r>
              <a:rPr lang="ru-RU" sz="2400" dirty="0" smtClean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, 2010.-384с.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Наглядный справочник по математике для 7-11 классов./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Л.Э.Генденштейн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М.:Илекса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2010. – 96с.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>
            <a:hlinkClick r:id="rId2" action="ppaction://hlinksldjump" tooltip="начало"/>
          </p:cNvPr>
          <p:cNvSpPr/>
          <p:nvPr/>
        </p:nvSpPr>
        <p:spPr>
          <a:xfrm>
            <a:off x="8143900" y="6000792"/>
            <a:ext cx="642942" cy="57148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orthographicFront"/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76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6" action="ppaction://hlinksldjump" tooltip="начало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7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4" name="Схема 63"/>
          <p:cNvGraphicFramePr/>
          <p:nvPr/>
        </p:nvGraphicFramePr>
        <p:xfrm>
          <a:off x="467544" y="476672"/>
          <a:ext cx="828092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676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6" action="ppaction://hlinksldjump" tooltip="начало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7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4" name="Схема 63"/>
          <p:cNvGraphicFramePr/>
          <p:nvPr/>
        </p:nvGraphicFramePr>
        <p:xfrm>
          <a:off x="467544" y="476672"/>
          <a:ext cx="828092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начало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4" name="Схема 63"/>
          <p:cNvGraphicFramePr/>
          <p:nvPr/>
        </p:nvGraphicFramePr>
        <p:xfrm>
          <a:off x="395536" y="-187176"/>
          <a:ext cx="8280920" cy="435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Овал 18">
            <a:hlinkClick r:id="rId8" action="ppaction://hlinksldjump"/>
          </p:cNvPr>
          <p:cNvSpPr/>
          <p:nvPr/>
        </p:nvSpPr>
        <p:spPr>
          <a:xfrm>
            <a:off x="5940152" y="1196752"/>
            <a:ext cx="900000" cy="9000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вал 19">
            <a:hlinkClick r:id="rId9" action="ppaction://hlinksldjump"/>
          </p:cNvPr>
          <p:cNvSpPr/>
          <p:nvPr/>
        </p:nvSpPr>
        <p:spPr>
          <a:xfrm>
            <a:off x="4932040" y="1196752"/>
            <a:ext cx="900000" cy="900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>
            <a:hlinkClick r:id="rId10" action="ppaction://hlinksldjump"/>
          </p:cNvPr>
          <p:cNvSpPr/>
          <p:nvPr/>
        </p:nvSpPr>
        <p:spPr>
          <a:xfrm>
            <a:off x="3923928" y="1196752"/>
            <a:ext cx="900000" cy="9000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79512" y="4149272"/>
            <a:ext cx="8892480" cy="1728000"/>
            <a:chOff x="-219834" y="-1836646"/>
            <a:chExt cx="8558811" cy="2701606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-219834" y="-1836646"/>
              <a:ext cx="8558811" cy="2701606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70295" y="-1284045"/>
              <a:ext cx="8082847" cy="171756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40640" rIns="60960" bIns="40640" numCol="1" spcCol="1270" anchor="ctr" anchorCtr="0">
              <a:noAutofit/>
            </a:bodyPr>
            <a:lstStyle/>
            <a:p>
              <a:pPr lvl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Функция непрерывная на отрезке, достигает своего наибольшего и наименьшего значений на этом отрезке либо в критических точках, принадлежащих отрезку, либо на его концах.</a:t>
              </a:r>
              <a:endParaRPr lang="ru-RU" sz="2800" kern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000000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6" action="ppaction://hlinksldjump" tooltip="монотонность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7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479577">
            <a:off x="2110412" y="897278"/>
            <a:ext cx="509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каждой точке интервала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´(x)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&gt; 0, то функция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монотонно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возрастает на этом интервале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482488">
            <a:off x="3019945" y="2168587"/>
            <a:ext cx="3213577" cy="2208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Куб 23">
            <a:hlinkClick r:id="rId9" action="ppaction://hlinksldjump"/>
          </p:cNvPr>
          <p:cNvSpPr/>
          <p:nvPr/>
        </p:nvSpPr>
        <p:spPr>
          <a:xfrm rot="499395">
            <a:off x="5027480" y="4997671"/>
            <a:ext cx="1808653" cy="455335"/>
          </a:xfrm>
          <a:prstGeom prst="cube">
            <a:avLst>
              <a:gd name="adj" fmla="val 18164"/>
            </a:avLst>
          </a:prstGeom>
          <a:solidFill>
            <a:srgbClr val="6699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2" action="ppaction://hlinksldjump" tooltip="условие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3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702535" y="530679"/>
            <a:ext cx="1769477" cy="390804"/>
          </a:xfrm>
          <a:prstGeom prst="cube">
            <a:avLst>
              <a:gd name="adj" fmla="val 18164"/>
            </a:avLst>
          </a:prstGeom>
          <a:solidFill>
            <a:srgbClr val="6699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9863" y="1268760"/>
            <a:ext cx="902413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Приведенные условия являются только достаточными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Условиями монотонности, но не являются необходимыми.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Например, функция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x³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возрастает во всей области определения,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Хотя ее производная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´ =3 x²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обращается в нуль при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=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9512" y="2978368"/>
            <a:ext cx="717440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Пример исследования функции на монотонность: </a:t>
            </a:r>
          </a:p>
          <a:p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 l="32075"/>
          <a:stretch>
            <a:fillRect/>
          </a:stretch>
        </p:blipFill>
        <p:spPr bwMode="auto">
          <a:xfrm>
            <a:off x="3563888" y="3645024"/>
            <a:ext cx="5184576" cy="2410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7308304" y="2924944"/>
            <a:ext cx="158417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y = x³ - 3x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363573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395536" y="3645024"/>
            <a:ext cx="2808312" cy="2736304"/>
            <a:chOff x="395536" y="3645024"/>
            <a:chExt cx="2808312" cy="2736304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395536" y="3645024"/>
              <a:ext cx="2808312" cy="2736304"/>
              <a:chOff x="395536" y="3645024"/>
              <a:chExt cx="2808312" cy="2736304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flipV="1">
                <a:off x="1691680" y="3645024"/>
                <a:ext cx="0" cy="273630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>
                <a:off x="395536" y="4941168"/>
                <a:ext cx="2808312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1979712" y="4797152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1331640" y="4797152"/>
              <a:ext cx="0" cy="2880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2886006" y="493245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1106518" y="3501008"/>
            <a:ext cx="1031245" cy="2024935"/>
            <a:chOff x="1106518" y="3501008"/>
            <a:chExt cx="1031245" cy="2024935"/>
          </a:xfrm>
        </p:grpSpPr>
        <p:sp>
          <p:nvSpPr>
            <p:cNvPr id="31" name="TextBox 30"/>
            <p:cNvSpPr txBox="1"/>
            <p:nvPr/>
          </p:nvSpPr>
          <p:spPr>
            <a:xfrm>
              <a:off x="1187624" y="3501008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latin typeface="Times New Roman" pitchFamily="18" charset="0"/>
                  <a:cs typeface="Times New Roman" pitchFamily="18" charset="0"/>
                </a:rPr>
                <a:t>y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06518" y="5055567"/>
              <a:ext cx="4411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-1</a:t>
              </a:r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19672" y="4941168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200" b="1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 1</a:t>
              </a:r>
              <a:endParaRPr lang="ru-RU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8" name="Полилиния 37"/>
          <p:cNvSpPr/>
          <p:nvPr/>
        </p:nvSpPr>
        <p:spPr>
          <a:xfrm>
            <a:off x="891774" y="4059381"/>
            <a:ext cx="1808018" cy="1842656"/>
          </a:xfrm>
          <a:custGeom>
            <a:avLst/>
            <a:gdLst>
              <a:gd name="connsiteX0" fmla="*/ 0 w 1808018"/>
              <a:gd name="connsiteY0" fmla="*/ 1842655 h 1842656"/>
              <a:gd name="connsiteX1" fmla="*/ 394854 w 1808018"/>
              <a:gd name="connsiteY1" fmla="*/ 242455 h 1842656"/>
              <a:gd name="connsiteX2" fmla="*/ 706582 w 1808018"/>
              <a:gd name="connsiteY2" fmla="*/ 387928 h 1842656"/>
              <a:gd name="connsiteX3" fmla="*/ 1101436 w 1808018"/>
              <a:gd name="connsiteY3" fmla="*/ 1780310 h 1842656"/>
              <a:gd name="connsiteX4" fmla="*/ 1808018 w 1808018"/>
              <a:gd name="connsiteY4" fmla="*/ 13855 h 184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8018" h="1842656">
                <a:moveTo>
                  <a:pt x="0" y="1842655"/>
                </a:moveTo>
                <a:cubicBezTo>
                  <a:pt x="138545" y="1163782"/>
                  <a:pt x="277090" y="484910"/>
                  <a:pt x="394854" y="242455"/>
                </a:cubicBezTo>
                <a:cubicBezTo>
                  <a:pt x="512618" y="0"/>
                  <a:pt x="588818" y="131619"/>
                  <a:pt x="706582" y="387928"/>
                </a:cubicBezTo>
                <a:cubicBezTo>
                  <a:pt x="824346" y="644237"/>
                  <a:pt x="917863" y="1842656"/>
                  <a:pt x="1101436" y="1780310"/>
                </a:cubicBezTo>
                <a:cubicBezTo>
                  <a:pt x="1285009" y="1717964"/>
                  <a:pt x="1808018" y="13855"/>
                  <a:pt x="1808018" y="13855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 animBg="1"/>
      <p:bldP spid="32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000000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6" action="ppaction://hlinksldjump" tooltip="начало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7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479577">
            <a:off x="2038404" y="897278"/>
            <a:ext cx="50978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в каждой точке интервала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´(x)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&lt; 0, то функция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монотонно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убывает на этом интервале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566151">
            <a:off x="2996373" y="2163369"/>
            <a:ext cx="3190009" cy="22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Куб 12">
            <a:hlinkClick r:id="rId9" action="ppaction://hlinksldjump"/>
          </p:cNvPr>
          <p:cNvSpPr/>
          <p:nvPr/>
        </p:nvSpPr>
        <p:spPr>
          <a:xfrm rot="499395">
            <a:off x="5027480" y="4997671"/>
            <a:ext cx="1808653" cy="455335"/>
          </a:xfrm>
          <a:prstGeom prst="cube">
            <a:avLst>
              <a:gd name="adj" fmla="val 18164"/>
            </a:avLst>
          </a:prstGeom>
          <a:solidFill>
            <a:srgbClr val="6699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Замечание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000000" cy="68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Стрелка вправо 27">
            <a:hlinkClick r:id="rId6" action="ppaction://hlinksldjump" tooltip="начало"/>
          </p:cNvPr>
          <p:cNvSpPr/>
          <p:nvPr/>
        </p:nvSpPr>
        <p:spPr>
          <a:xfrm>
            <a:off x="8358214" y="6072206"/>
            <a:ext cx="642942" cy="500066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" name="Группа 41"/>
          <p:cNvGrpSpPr/>
          <p:nvPr/>
        </p:nvGrpSpPr>
        <p:grpSpPr>
          <a:xfrm>
            <a:off x="0" y="733425"/>
            <a:ext cx="9144000" cy="1779023"/>
            <a:chOff x="0" y="733425"/>
            <a:chExt cx="9144000" cy="1779023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7334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00628" y="2143116"/>
              <a:ext cx="4143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/>
            </a:p>
          </p:txBody>
        </p:sp>
      </p:grpSp>
      <p:sp>
        <p:nvSpPr>
          <p:cNvPr id="51" name="Стрелка вправо 50">
            <a:hlinkClick r:id="rId7" action="ppaction://hlinksldjump" tooltip="литература"/>
          </p:cNvPr>
          <p:cNvSpPr/>
          <p:nvPr/>
        </p:nvSpPr>
        <p:spPr>
          <a:xfrm rot="10800000">
            <a:off x="142844" y="6072206"/>
            <a:ext cx="642942" cy="500042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/>
          <a:scene3d>
            <a:camera prst="isometricOffAxis1Right">
              <a:rot lat="0" lon="0" rev="0"/>
            </a:camera>
            <a:lightRig rig="balanced" dir="t"/>
          </a:scene3d>
          <a:sp3d>
            <a:bevelT w="190500" h="38100" prst="angle"/>
            <a:bevelB w="0" h="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 rot="479577">
            <a:off x="1873286" y="833477"/>
            <a:ext cx="51905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 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постоянна на интервале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тогда и только тогда, когда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0 в каждой точке этого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интервала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393906">
            <a:off x="3298014" y="2289765"/>
            <a:ext cx="3075832" cy="2236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2454</TotalTime>
  <Words>1138</Words>
  <Application>Microsoft Office PowerPoint</Application>
  <PresentationFormat>Экран (4:3)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Три замечательные линии треугольника</dc:title>
  <dc:creator>Владелец</dc:creator>
  <cp:lastModifiedBy>Владелец</cp:lastModifiedBy>
  <cp:revision>284</cp:revision>
  <dcterms:modified xsi:type="dcterms:W3CDTF">2015-04-14T15:07:31Z</dcterms:modified>
</cp:coreProperties>
</file>