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4" r:id="rId2"/>
    <p:sldId id="275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0" d="100"/>
          <a:sy n="60" d="100"/>
        </p:scale>
        <p:origin x="-8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37810" y="2967335"/>
            <a:ext cx="4868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Города- герои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Город-герой Минск</a:t>
            </a:r>
            <a:endParaRPr lang="ru-RU" sz="3600" b="1" dirty="0"/>
          </a:p>
        </p:txBody>
      </p:sp>
      <p:pic>
        <p:nvPicPr>
          <p:cNvPr id="19458" name="Picture 2" descr="http://minsk.gov.by/ru/freepage/tourism/obelisk/obelisk_b_3.jpg"/>
          <p:cNvPicPr>
            <a:picLocks noChangeAspect="1" noChangeArrowheads="1"/>
          </p:cNvPicPr>
          <p:nvPr/>
        </p:nvPicPr>
        <p:blipFill>
          <a:blip r:embed="rId2" cstate="print"/>
          <a:srcRect l="2223"/>
          <a:stretch>
            <a:fillRect/>
          </a:stretch>
        </p:blipFill>
        <p:spPr bwMode="auto">
          <a:xfrm>
            <a:off x="1475656" y="1412776"/>
            <a:ext cx="4471782" cy="3658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Город –герой Киев</a:t>
            </a:r>
            <a:endParaRPr lang="ru-RU" sz="3600" b="1" dirty="0"/>
          </a:p>
        </p:txBody>
      </p:sp>
      <p:pic>
        <p:nvPicPr>
          <p:cNvPr id="18436" name="Picture 4" descr="http://media.vorotila.net/items/9/8/6/t1@986c9b89-b0b9-4913-8b6a-aa3f091633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273858" cy="360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Город- герой Брест</a:t>
            </a:r>
            <a:endParaRPr lang="ru-RU" sz="3600" b="1" dirty="0"/>
          </a:p>
        </p:txBody>
      </p:sp>
      <p:pic>
        <p:nvPicPr>
          <p:cNvPr id="25602" name="Picture 2" descr="http://i16.beon.ru/30/65/1196530/88/42873688/brest_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5214941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Город-герой Мурманск</a:t>
            </a:r>
            <a:endParaRPr lang="ru-RU" sz="3600" b="1" dirty="0"/>
          </a:p>
        </p:txBody>
      </p:sp>
      <p:pic>
        <p:nvPicPr>
          <p:cNvPr id="24578" name="Picture 2" descr="http://d1.endata.cx/data/games/26845/8.2.jpg"/>
          <p:cNvPicPr>
            <a:picLocks noChangeAspect="1" noChangeArrowheads="1"/>
          </p:cNvPicPr>
          <p:nvPr/>
        </p:nvPicPr>
        <p:blipFill>
          <a:blip r:embed="rId2" cstate="print"/>
          <a:srcRect l="5000" t="-999"/>
          <a:stretch>
            <a:fillRect/>
          </a:stretch>
        </p:blipFill>
        <p:spPr bwMode="auto">
          <a:xfrm>
            <a:off x="1475656" y="2492896"/>
            <a:ext cx="2664296" cy="3545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Город –герой Смоленск</a:t>
            </a:r>
            <a:endParaRPr lang="ru-RU" sz="3600" b="1" dirty="0"/>
          </a:p>
        </p:txBody>
      </p:sp>
      <p:pic>
        <p:nvPicPr>
          <p:cNvPr id="23554" name="Picture 2" descr="http://www.smolensk2.ru/images/img_3985.jpg"/>
          <p:cNvPicPr>
            <a:picLocks noChangeAspect="1" noChangeArrowheads="1"/>
          </p:cNvPicPr>
          <p:nvPr/>
        </p:nvPicPr>
        <p:blipFill>
          <a:blip r:embed="rId2" cstate="print"/>
          <a:srcRect l="15001" t="5714" r="18571" b="1428"/>
          <a:stretch>
            <a:fillRect/>
          </a:stretch>
        </p:blipFill>
        <p:spPr bwMode="auto">
          <a:xfrm>
            <a:off x="4427984" y="1340768"/>
            <a:ext cx="403636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Город- герой Севастополь</a:t>
            </a:r>
            <a:endParaRPr lang="ru-RU" b="1" dirty="0"/>
          </a:p>
        </p:txBody>
      </p:sp>
      <p:pic>
        <p:nvPicPr>
          <p:cNvPr id="22530" name="Picture 2" descr="http://www.nvmu.ru/upload/foto/ru/2010090508283169385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7"/>
            <a:ext cx="3888432" cy="2486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Город- герой Тула</a:t>
            </a:r>
            <a:endParaRPr lang="ru-RU" b="1" dirty="0"/>
          </a:p>
        </p:txBody>
      </p:sp>
      <p:pic>
        <p:nvPicPr>
          <p:cNvPr id="27650" name="Picture 2" descr="http://wiki.iteach.ru/images/0/07/%d0%9f%d0%bb%d0%be%d1%89%d0%b0%d0%b4%d1%8c_%d1%81_%d0%b5%d0%b6%d0%b0%d0%bc%d0%b8.jpg"/>
          <p:cNvPicPr>
            <a:picLocks noChangeAspect="1" noChangeArrowheads="1"/>
          </p:cNvPicPr>
          <p:nvPr/>
        </p:nvPicPr>
        <p:blipFill>
          <a:blip r:embed="rId2" cstate="print"/>
          <a:srcRect t="2500"/>
          <a:stretch>
            <a:fillRect/>
          </a:stretch>
        </p:blipFill>
        <p:spPr bwMode="auto">
          <a:xfrm>
            <a:off x="3275856" y="3039800"/>
            <a:ext cx="4536504" cy="2999341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324school.spb.ru/blogs/blocade/wp-content/uploads/2012/02/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1340768"/>
            <a:ext cx="446449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43042" y="642918"/>
            <a:ext cx="7587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Нападение фашисткой Германии на СССР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1.bp.blogspot.com/-CCvsUinRtPc/T-Qg2UyEgOI/AAAAAAAADZY/lsUibfeh2uA/s1600/%D0%BD%D0%B0%D0%BF%D0%B0%D0%B4%D0%B5%D0%BD%D0%B8%D1%8F+%D0%BD%D0%B0%D1%86%D0%B8%D1%81%D1%82%D1%81%D0%BA%D0%BE%D0%B9+%D0%93%D0%B5%D1%80%D0%BC%D0%B0%D0%BD%D0%B8%D0%B8+%D0%BD%D0%B0+%D0%A1%D0%A1%D0%A1%D0%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3" y="1916832"/>
            <a:ext cx="3384376" cy="2382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Город-герой Москва</a:t>
            </a:r>
            <a:endParaRPr lang="ru-RU" sz="3600" b="1" dirty="0"/>
          </a:p>
        </p:txBody>
      </p:sp>
      <p:pic>
        <p:nvPicPr>
          <p:cNvPr id="4098" name="Picture 2" descr="http://img0.liveinternet.ru/images/attach/c/3/75/483/75483034_sk110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b="19842"/>
          <a:stretch>
            <a:fillRect/>
          </a:stretch>
        </p:blipFill>
        <p:spPr bwMode="auto">
          <a:xfrm>
            <a:off x="755576" y="1772816"/>
            <a:ext cx="6552728" cy="3753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Город-герой Ленинград </a:t>
            </a:r>
            <a:br>
              <a:rPr lang="ru-RU" sz="4000" b="1" dirty="0" smtClean="0"/>
            </a:br>
            <a:r>
              <a:rPr lang="ru-RU" sz="4000" b="1" dirty="0" smtClean="0"/>
              <a:t>( Санкт- Петербург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074" name="Picture 2" descr="http://www.stihi.ru/pics/2011/01/22/10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4176464" cy="2527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Город- герой Сталинград ( Волгоград)</a:t>
            </a:r>
            <a:endParaRPr lang="ru-RU" sz="3600" b="1" dirty="0"/>
          </a:p>
        </p:txBody>
      </p:sp>
      <p:pic>
        <p:nvPicPr>
          <p:cNvPr id="2050" name="Picture 2" descr="http://wiki.iteach.ru/images/c/c3/05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1478" y="2780928"/>
            <a:ext cx="6062487" cy="3791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Город- герой Керчь</a:t>
            </a:r>
            <a:endParaRPr lang="ru-RU" dirty="0"/>
          </a:p>
        </p:txBody>
      </p:sp>
      <p:pic>
        <p:nvPicPr>
          <p:cNvPr id="1026" name="Picture 2" descr="http://img.aucland.ru/market-photos/374/MR2Gu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276872"/>
            <a:ext cx="5347143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Город-герой Одесса</a:t>
            </a:r>
            <a:endParaRPr lang="ru-RU" sz="3600" b="1" dirty="0"/>
          </a:p>
        </p:txBody>
      </p:sp>
      <p:pic>
        <p:nvPicPr>
          <p:cNvPr id="21506" name="Picture 2" descr="http://www.kruiznik.ru/foto/albums/userpics/10005/Foto_100_1011.jpg"/>
          <p:cNvPicPr>
            <a:picLocks noChangeAspect="1" noChangeArrowheads="1"/>
          </p:cNvPicPr>
          <p:nvPr/>
        </p:nvPicPr>
        <p:blipFill>
          <a:blip r:embed="rId2" cstate="print"/>
          <a:srcRect l="1653" t="8467" b="806"/>
          <a:stretch>
            <a:fillRect/>
          </a:stretch>
        </p:blipFill>
        <p:spPr bwMode="auto">
          <a:xfrm>
            <a:off x="2267744" y="3717032"/>
            <a:ext cx="4643661" cy="2926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Город- герой Новороссийск</a:t>
            </a:r>
            <a:endParaRPr lang="ru-RU" sz="3600" b="1" dirty="0"/>
          </a:p>
        </p:txBody>
      </p:sp>
      <p:pic>
        <p:nvPicPr>
          <p:cNvPr id="20482" name="Picture 2" descr="http://savok.name/uploads/novoross/15.jpg"/>
          <p:cNvPicPr>
            <a:picLocks noChangeAspect="1" noChangeArrowheads="1"/>
          </p:cNvPicPr>
          <p:nvPr/>
        </p:nvPicPr>
        <p:blipFill>
          <a:blip r:embed="rId2" cstate="print"/>
          <a:srcRect t="4516"/>
          <a:stretch>
            <a:fillRect/>
          </a:stretch>
        </p:blipFill>
        <p:spPr bwMode="auto">
          <a:xfrm>
            <a:off x="4572000" y="1124744"/>
            <a:ext cx="2750733" cy="3567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353</TotalTime>
  <Words>46</Words>
  <Application>Microsoft Office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Город-герой Москва</vt:lpstr>
      <vt:lpstr>Город-герой Ленинград  ( Санкт- Петербург)</vt:lpstr>
      <vt:lpstr>Город- герой Сталинград ( Волгоград)</vt:lpstr>
      <vt:lpstr>Город- герой Керчь</vt:lpstr>
      <vt:lpstr>Город-герой Одесса</vt:lpstr>
      <vt:lpstr>Город- герой Новороссийск</vt:lpstr>
      <vt:lpstr>Город-герой Минск</vt:lpstr>
      <vt:lpstr>Город –герой Киев</vt:lpstr>
      <vt:lpstr>Город- герой Брест</vt:lpstr>
      <vt:lpstr>Город-герой Мурманск</vt:lpstr>
      <vt:lpstr>Город –герой Смоленск</vt:lpstr>
      <vt:lpstr>Город- герой Севастополь</vt:lpstr>
      <vt:lpstr>Город- герой Тула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38</cp:revision>
  <dcterms:created xsi:type="dcterms:W3CDTF">2013-04-21T10:58:05Z</dcterms:created>
  <dcterms:modified xsi:type="dcterms:W3CDTF">2015-04-17T15:30:42Z</dcterms:modified>
</cp:coreProperties>
</file>