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Владимир Иванович Даль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1801 -1872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960440" cy="468052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1148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/>
              </a:rPr>
              <a:t>Русский </a:t>
            </a:r>
            <a:r>
              <a:rPr lang="ru-RU" sz="3600" dirty="0" smtClean="0">
                <a:latin typeface="arial"/>
              </a:rPr>
              <a:t>писатель</a:t>
            </a:r>
          </a:p>
          <a:p>
            <a:pPr marL="0" indent="0">
              <a:buNone/>
            </a:pPr>
            <a:r>
              <a:rPr lang="ru-RU" sz="3600" dirty="0" smtClean="0">
                <a:latin typeface="arial"/>
              </a:rPr>
              <a:t>этнограф</a:t>
            </a:r>
          </a:p>
          <a:p>
            <a:pPr marL="0" indent="0">
              <a:buNone/>
            </a:pPr>
            <a:r>
              <a:rPr lang="ru-RU" sz="3600" dirty="0" smtClean="0">
                <a:latin typeface="arial"/>
              </a:rPr>
              <a:t>лингвист</a:t>
            </a:r>
          </a:p>
          <a:p>
            <a:pPr marL="0" indent="0">
              <a:buNone/>
            </a:pPr>
            <a:r>
              <a:rPr lang="ru-RU" sz="3600" dirty="0">
                <a:latin typeface="arial"/>
              </a:rPr>
              <a:t>л</a:t>
            </a:r>
            <a:r>
              <a:rPr lang="ru-RU" sz="3600" dirty="0" smtClean="0">
                <a:latin typeface="arial"/>
              </a:rPr>
              <a:t>ексикограф</a:t>
            </a:r>
          </a:p>
          <a:p>
            <a:pPr marL="0" indent="0">
              <a:buNone/>
            </a:pPr>
            <a:r>
              <a:rPr lang="ru-RU" sz="3600" dirty="0" smtClean="0">
                <a:latin typeface="arial"/>
              </a:rPr>
              <a:t>врач</a:t>
            </a:r>
            <a:r>
              <a:rPr lang="ru-RU" sz="3600" dirty="0">
                <a:latin typeface="arial"/>
              </a:rPr>
              <a:t>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195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279683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51920" y="260648"/>
            <a:ext cx="483488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Владимир Иванович Даль родился 22 ноября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1801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Луганске. Отец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- Иоганн Даль - датчанин, принявший русское подданство, был врачом, лингвистом и богословом; мать - Мария Христофоровна Даль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полунемка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полуфранцуженка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3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7"/>
            <a:ext cx="3240360" cy="485223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07904" y="332656"/>
            <a:ext cx="4978896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Владимир Даль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окончил в Петербурге Морской кадетский корпус и служил на флоте сначала в Николаеве, а затем на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Б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алтике. В 1826 году вышел в отставку.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3449505" cy="489654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476672"/>
            <a:ext cx="4258816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В 1829 году окончил медицинский факультет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Дерптского университета,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и стал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хирургом-окулистом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 Работал в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Санкт-Петербургском военно-хирургическом госпитале.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9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Собирать слова и выражения народного русского языка Даль начал с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1819 и занимался этим всю свою жизнь. Результат этого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труда четырехтомный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«Толковый словарь живого великорусского языка», в который вошло 800 тысяч слов.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6043600" cy="3888432"/>
          </a:xfrm>
        </p:spPr>
      </p:pic>
    </p:spTree>
    <p:extLst>
      <p:ext uri="{BB962C8B-B14F-4D97-AF65-F5344CB8AC3E}">
        <p14:creationId xmlns:p14="http://schemas.microsoft.com/office/powerpoint/2010/main" val="26843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latin typeface="Arial" pitchFamily="34" charset="0"/>
                <a:cs typeface="Arial" pitchFamily="34" charset="0"/>
              </a:rPr>
              <a:t>А еще он записывал сказки и сказания. Так, благодаря Далю в литературе сохранилась неповторимая «Курочка Ряба».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953072" cy="4525963"/>
          </a:xfrm>
        </p:spPr>
      </p:pic>
    </p:spTree>
    <p:extLst>
      <p:ext uri="{BB962C8B-B14F-4D97-AF65-F5344CB8AC3E}">
        <p14:creationId xmlns:p14="http://schemas.microsoft.com/office/powerpoint/2010/main" val="34826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4000" dirty="0">
                <a:solidFill>
                  <a:srgbClr val="000000"/>
                </a:solidFill>
                <a:latin typeface="arial"/>
              </a:rPr>
              <a:t>В 1832 были опубликованы "Русские сказки. Пяток первый", обработанные Владимиром Далем. 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2756502" cy="39211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2856"/>
            <a:ext cx="2877044" cy="40494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47923"/>
            <a:ext cx="3025780" cy="4034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08" y="2147923"/>
            <a:ext cx="3066124" cy="40343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34" y="2147922"/>
            <a:ext cx="2610476" cy="40343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2865278" cy="40113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5" y="2147923"/>
            <a:ext cx="2854516" cy="39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4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8B4513"/>
                </a:solidFill>
                <a:latin typeface="Arial" pitchFamily="34" charset="0"/>
                <a:cs typeface="Arial" pitchFamily="34" charset="0"/>
              </a:rPr>
              <a:t>Владимир Даль умер 22 сентября </a:t>
            </a:r>
            <a:r>
              <a:rPr lang="ru-RU" sz="3200" b="1" dirty="0" smtClean="0">
                <a:solidFill>
                  <a:srgbClr val="8B45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8B4513"/>
                </a:solidFill>
                <a:latin typeface="Arial" pitchFamily="34" charset="0"/>
                <a:cs typeface="Arial" pitchFamily="34" charset="0"/>
              </a:rPr>
              <a:t>1872 года и был похоронен на Ваганьковском кладбище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3454496" cy="492025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72816"/>
            <a:ext cx="3672408" cy="4847311"/>
          </a:xfrm>
        </p:spPr>
      </p:pic>
    </p:spTree>
    <p:extLst>
      <p:ext uri="{BB962C8B-B14F-4D97-AF65-F5344CB8AC3E}">
        <p14:creationId xmlns:p14="http://schemas.microsoft.com/office/powerpoint/2010/main" val="30219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Владимир Иванович Даль 1801 -1872</vt:lpstr>
      <vt:lpstr>Презентация PowerPoint</vt:lpstr>
      <vt:lpstr>Презентация PowerPoint</vt:lpstr>
      <vt:lpstr>Презентация PowerPoint</vt:lpstr>
      <vt:lpstr>Собирать слова и выражения народного русского языка Даль начал с 1819 и занимался этим всю свою жизнь. Результат этого труда четырехтомный «Толковый словарь живого великорусского языка», в который вошло 800 тысяч слов.</vt:lpstr>
      <vt:lpstr>А еще он записывал сказки и сказания. Так, благодаря Далю в литературе сохранилась неповторимая «Курочка Ряба».</vt:lpstr>
      <vt:lpstr> В 1832 были опубликованы "Русские сказки. Пяток первый", обработанные Владимиром Далем. </vt:lpstr>
      <vt:lpstr>Владимир Даль умер 22 сентября  1872 года и был похоронен на Ваганьковском кладбище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Иванович Даль 1801 -1872</dc:title>
  <dc:creator>Lyudmila</dc:creator>
  <cp:lastModifiedBy>Lyudmila</cp:lastModifiedBy>
  <cp:revision>6</cp:revision>
  <dcterms:created xsi:type="dcterms:W3CDTF">2014-11-30T18:56:27Z</dcterms:created>
  <dcterms:modified xsi:type="dcterms:W3CDTF">2014-11-30T19:58:13Z</dcterms:modified>
</cp:coreProperties>
</file>