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63" r:id="rId4"/>
    <p:sldId id="257" r:id="rId5"/>
    <p:sldId id="259" r:id="rId6"/>
    <p:sldId id="260" r:id="rId7"/>
    <p:sldId id="261" r:id="rId8"/>
    <p:sldId id="268" r:id="rId9"/>
    <p:sldId id="270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E025-2323-42F2-AE84-C9EBAEE0A3E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E4E025-2323-42F2-AE84-C9EBAEE0A3E0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EEB2B2-16E7-4C17-91E1-063FCE20421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smtClean="0"/>
              <a:t>23 февраля- день </a:t>
            </a:r>
            <a:r>
              <a:rPr lang="ru-RU" b="1" dirty="0" smtClean="0"/>
              <a:t>Защитников Отечества</a:t>
            </a:r>
            <a:endParaRPr lang="ru-RU" b="1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714884"/>
            <a:ext cx="8229600" cy="19221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i="1" dirty="0" smtClean="0"/>
              <a:t>Солдат — в учебе. Все постигнуть надо,</a:t>
            </a:r>
            <a:br>
              <a:rPr lang="ru-RU" sz="2800" i="1" dirty="0" smtClean="0"/>
            </a:br>
            <a:r>
              <a:rPr lang="ru-RU" sz="2800" i="1" dirty="0" smtClean="0"/>
              <a:t>Чтоб защищать страну, коль грянет гром,</a:t>
            </a:r>
          </a:p>
          <a:p>
            <a:pPr algn="ctr">
              <a:buNone/>
            </a:pPr>
            <a:r>
              <a:rPr lang="ru-RU" sz="2800" i="1" dirty="0" smtClean="0"/>
              <a:t>И для него заветная награда —</a:t>
            </a:r>
            <a:br>
              <a:rPr lang="ru-RU" sz="2800" i="1" dirty="0" smtClean="0"/>
            </a:br>
            <a:r>
              <a:rPr lang="ru-RU" sz="2800" i="1" dirty="0" smtClean="0"/>
              <a:t>Быть первым в деле боевом. </a:t>
            </a:r>
            <a:br>
              <a:rPr lang="ru-RU" sz="2800" i="1" dirty="0" smtClean="0"/>
            </a:br>
            <a:endParaRPr lang="ru-RU" sz="2800" i="1" dirty="0" smtClean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500042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214949"/>
            <a:ext cx="8258204" cy="11399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 все века героизм и мужество воинов России, мощь и слава русского оружия были неотъемлемой частью величия Российского государства.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071546"/>
            <a:ext cx="6715172" cy="376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785794"/>
            <a:ext cx="8472518" cy="1723229"/>
          </a:xfrm>
        </p:spPr>
        <p:txBody>
          <a:bodyPr/>
          <a:lstStyle/>
          <a:p>
            <a:pPr algn="just"/>
            <a:r>
              <a:rPr lang="ru-RU" dirty="0" smtClean="0"/>
              <a:t>Уже несколько десятилетий мы верны традиции широко и всенародно встречать праздник защитника Отечества и отмечать его с особой торжественностью и теплотой.</a:t>
            </a:r>
            <a:endParaRPr lang="ru-RU" dirty="0"/>
          </a:p>
        </p:txBody>
      </p:sp>
      <p:pic>
        <p:nvPicPr>
          <p:cNvPr id="8" name="Содержимое 7" descr="fevralz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00100" y="2643182"/>
            <a:ext cx="7286676" cy="3916589"/>
          </a:xfr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14818"/>
            <a:ext cx="8229600" cy="2493652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Стоим мы на посту, повзводно и поротно.</a:t>
            </a:r>
          </a:p>
          <a:p>
            <a:pPr algn="ctr">
              <a:buNone/>
            </a:pPr>
            <a:r>
              <a:rPr lang="ru-RU" b="1" i="1" dirty="0" smtClean="0"/>
              <a:t>Бессмертны, как огонь. Спокойны, как гранит.</a:t>
            </a:r>
          </a:p>
          <a:p>
            <a:pPr algn="ctr">
              <a:buNone/>
            </a:pPr>
            <a:r>
              <a:rPr lang="ru-RU" b="1" i="1" dirty="0" smtClean="0"/>
              <a:t>Мы — армия страны. Мы — армия народа.</a:t>
            </a:r>
          </a:p>
          <a:p>
            <a:pPr algn="ctr">
              <a:buNone/>
            </a:pPr>
            <a:r>
              <a:rPr lang="ru-RU" b="1" i="1" dirty="0" smtClean="0"/>
              <a:t>Великий подвиг наш история хранит.</a:t>
            </a:r>
          </a:p>
          <a:p>
            <a:pPr algn="r">
              <a:buNone/>
            </a:pPr>
            <a:r>
              <a:rPr lang="ru-RU" dirty="0" smtClean="0"/>
              <a:t>Р. Рождественский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89"/>
            <a:ext cx="8715436" cy="3948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4143372" cy="47149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1922 году эта дата была официально объявлена Днем Красной Армии. Позднее 23 февраля ежегодно отмечался в СССР как всенародный праздник — День Советской Армии и Военно-Морского Флота. После распада Советского Союза дата была переименована в День защитника Отечества.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0"/>
            <a:ext cx="4643470" cy="654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572008"/>
            <a:ext cx="9001156" cy="21431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Для некоторых людей праздник 23 февраля остался днем мужчин, которые служат в армии или в каких-либо силовых структурах. Тем не менее, большинство граждан России и стран бывшего СССР склонны рассматривать День защитника Отечества не столько, как годовщину великой победы или День Рождения Красной Армии, сколько, как День настоящих мужчин. Защитников в самом широком смысле этого слова.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8786874" cy="439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4214842" cy="39290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С праздником Армии!</a:t>
            </a:r>
          </a:p>
          <a:p>
            <a:pPr algn="ctr">
              <a:buNone/>
            </a:pPr>
            <a:r>
              <a:rPr lang="ru-RU" b="1" i="1" dirty="0" smtClean="0"/>
              <a:t>С праздников воинов,</a:t>
            </a:r>
          </a:p>
          <a:p>
            <a:pPr algn="ctr">
              <a:buNone/>
            </a:pPr>
            <a:r>
              <a:rPr lang="ru-RU" b="1" i="1" dirty="0" smtClean="0"/>
              <a:t>С праздником братьев,</a:t>
            </a:r>
          </a:p>
          <a:p>
            <a:pPr algn="ctr">
              <a:buNone/>
            </a:pPr>
            <a:r>
              <a:rPr lang="ru-RU" b="1" i="1" dirty="0" smtClean="0"/>
              <a:t>Отцов и мужей,</a:t>
            </a:r>
          </a:p>
          <a:p>
            <a:pPr algn="ctr">
              <a:buNone/>
            </a:pPr>
            <a:r>
              <a:rPr lang="ru-RU" b="1" i="1" dirty="0" smtClean="0"/>
              <a:t>Их устремлениями,</a:t>
            </a:r>
          </a:p>
          <a:p>
            <a:pPr algn="ctr">
              <a:buNone/>
            </a:pPr>
            <a:r>
              <a:rPr lang="ru-RU" b="1" i="1" dirty="0" smtClean="0"/>
              <a:t>Славы достойными,</a:t>
            </a:r>
          </a:p>
          <a:p>
            <a:pPr algn="ctr">
              <a:buNone/>
            </a:pPr>
            <a:r>
              <a:rPr lang="ru-RU" b="1" i="1" dirty="0" smtClean="0"/>
              <a:t>Мир сбережен </a:t>
            </a:r>
          </a:p>
          <a:p>
            <a:pPr algn="ctr">
              <a:buNone/>
            </a:pPr>
            <a:r>
              <a:rPr lang="ru-RU" b="1" i="1" dirty="0" smtClean="0"/>
              <a:t>на планете людей.</a:t>
            </a:r>
            <a:endParaRPr lang="ru-RU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42852"/>
            <a:ext cx="321471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714884"/>
            <a:ext cx="8229600" cy="192214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i="1" dirty="0" smtClean="0"/>
              <a:t>Солдат на марше. Родине присяга</a:t>
            </a:r>
            <a:br>
              <a:rPr lang="ru-RU" i="1" dirty="0" smtClean="0"/>
            </a:br>
            <a:r>
              <a:rPr lang="ru-RU" i="1" dirty="0" smtClean="0"/>
              <a:t>В его душе незыблемо живет,</a:t>
            </a:r>
          </a:p>
          <a:p>
            <a:pPr algn="ctr">
              <a:buNone/>
            </a:pPr>
            <a:r>
              <a:rPr lang="ru-RU" sz="2800" i="1" dirty="0" smtClean="0"/>
              <a:t>Как вечный свет единственного стяга,</a:t>
            </a:r>
            <a:br>
              <a:rPr lang="ru-RU" sz="2800" i="1" dirty="0" smtClean="0"/>
            </a:br>
            <a:r>
              <a:rPr lang="ru-RU" sz="2800" i="1" dirty="0" smtClean="0"/>
              <a:t>Ведущего вперед, всегда вперед.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500042"/>
            <a:ext cx="6143628" cy="410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643446"/>
            <a:ext cx="7829576" cy="199358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i="1" dirty="0" smtClean="0"/>
              <a:t>Солдат в делах. Пускай не сахар служба.</a:t>
            </a:r>
            <a:br>
              <a:rPr lang="ru-RU" sz="2800" i="1" dirty="0" smtClean="0"/>
            </a:br>
            <a:r>
              <a:rPr lang="ru-RU" sz="2800" i="1" dirty="0" smtClean="0"/>
              <a:t>Превыше прочих чувств — Отчизне долг,</a:t>
            </a:r>
          </a:p>
          <a:p>
            <a:pPr algn="ctr">
              <a:buNone/>
            </a:pPr>
            <a:r>
              <a:rPr lang="ru-RU" sz="2800" i="1" dirty="0" smtClean="0"/>
              <a:t>К тому же в трудный час мужская дружба</a:t>
            </a:r>
            <a:br>
              <a:rPr lang="ru-RU" sz="2800" i="1" dirty="0" smtClean="0"/>
            </a:br>
            <a:r>
              <a:rPr lang="ru-RU" sz="2800" i="1" dirty="0" smtClean="0"/>
              <a:t>Поможет и на выручку придет.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000108"/>
            <a:ext cx="5029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239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 23 февраля- день Защитников Отечества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</dc:title>
  <dc:creator>Татьяна</dc:creator>
  <cp:lastModifiedBy>user</cp:lastModifiedBy>
  <cp:revision>14</cp:revision>
  <dcterms:created xsi:type="dcterms:W3CDTF">2011-01-15T15:31:10Z</dcterms:created>
  <dcterms:modified xsi:type="dcterms:W3CDTF">2015-04-17T15:37:35Z</dcterms:modified>
</cp:coreProperties>
</file>