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04.12.2014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85795"/>
            <a:ext cx="7772400" cy="114300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ИСТОРИЯ НОСКОВ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История носков. Кто придумал носки?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000240"/>
            <a:ext cx="5214974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C:\Users\в\Desktop\istoriyanoskovnaRys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539750"/>
            <a:ext cx="7643866" cy="57467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СОВРЕМЕННЫЕ НОСКИ</a:t>
            </a:r>
            <a:endParaRPr lang="ru-RU" dirty="0"/>
          </a:p>
        </p:txBody>
      </p:sp>
      <p:pic>
        <p:nvPicPr>
          <p:cNvPr id="4" name="Содержимое 3" descr="i (7)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71538" y="3000372"/>
            <a:ext cx="2428892" cy="2000264"/>
          </a:xfrm>
        </p:spPr>
      </p:pic>
      <p:pic>
        <p:nvPicPr>
          <p:cNvPr id="7" name="Содержимое 6" descr="i (9)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14876" y="3000372"/>
            <a:ext cx="2928958" cy="2214578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608894"/>
          </a:xfrm>
        </p:spPr>
        <p:txBody>
          <a:bodyPr>
            <a:normAutofit/>
          </a:bodyPr>
          <a:lstStyle/>
          <a:p>
            <a:r>
              <a:rPr lang="ru-RU" sz="1200" b="0" dirty="0" smtClean="0"/>
              <a:t>Этот носок был сделан в Египте, примерно в IV-V вв. от Рождества Христова. Как вам такая сохранность? </a:t>
            </a:r>
            <a:br>
              <a:rPr lang="ru-RU" sz="1200" b="0" dirty="0" smtClean="0"/>
            </a:br>
            <a:r>
              <a:rPr lang="ru-RU" sz="1200" b="0" dirty="0" smtClean="0"/>
              <a:t> </a:t>
            </a:r>
            <a:br>
              <a:rPr lang="ru-RU" sz="1200" b="0" dirty="0" smtClean="0"/>
            </a:br>
            <a:r>
              <a:rPr lang="ru-RU" sz="1200" b="0" dirty="0" smtClean="0"/>
              <a:t>Сегодня в центре нашего внимания —  история носков !</a:t>
            </a:r>
            <a:br>
              <a:rPr lang="ru-RU" sz="1200" b="0" dirty="0" smtClean="0"/>
            </a:br>
            <a:r>
              <a:rPr lang="ru-RU" sz="1200" b="0" dirty="0" smtClean="0"/>
              <a:t>Мы посмотрим на сохранившиеся образцы,  сравним их со своими , и я немного расскажу про них. Вязаные изделия всегда  ценились очень высоко . Например,  в Европе  их могли поначалу носить только очень состоятельные люди .</a:t>
            </a:r>
            <a:br>
              <a:rPr lang="ru-RU" sz="1200" b="0" dirty="0" smtClean="0"/>
            </a:br>
            <a:r>
              <a:rPr lang="ru-RU" sz="1200" b="0" dirty="0" smtClean="0"/>
              <a:t> </a:t>
            </a:r>
            <a:br>
              <a:rPr lang="ru-RU" sz="1200" b="0" dirty="0" smtClean="0"/>
            </a:br>
            <a:r>
              <a:rPr lang="ru-RU" sz="1200" b="0" dirty="0" smtClean="0"/>
              <a:t>А начнем мы, собственно, с египетского носка.  Итак…</a:t>
            </a:r>
            <a:r>
              <a:rPr lang="ru-RU" b="0" dirty="0" smtClean="0"/>
              <a:t/>
            </a:r>
            <a:br>
              <a:rPr lang="ru-RU" b="0" dirty="0" smtClean="0"/>
            </a:br>
            <a:endParaRPr lang="ru-RU" dirty="0"/>
          </a:p>
        </p:txBody>
      </p:sp>
      <p:pic>
        <p:nvPicPr>
          <p:cNvPr id="14338" name="Picture 2" descr="C:\Users\в\Desktop\история носков\istoriyanoskovzagadk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63731" y="2571750"/>
            <a:ext cx="5225937" cy="38846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465886"/>
          </a:xfrm>
        </p:spPr>
        <p:txBody>
          <a:bodyPr>
            <a:normAutofit/>
          </a:bodyPr>
          <a:lstStyle/>
          <a:p>
            <a:r>
              <a:rPr lang="ru-RU" sz="1400" b="0" dirty="0" smtClean="0"/>
              <a:t>В коптских гробницах ученые обнаружили вязаные носки III — V в.в. Однако мастерство исполнения позволяет предполагать, что техника вязания была известна коптам и раньше . </a:t>
            </a:r>
            <a:br>
              <a:rPr lang="ru-RU" sz="1400" b="0" dirty="0" smtClean="0"/>
            </a:br>
            <a:r>
              <a:rPr lang="ru-RU" sz="1400" b="0" dirty="0" smtClean="0"/>
              <a:t> </a:t>
            </a:r>
            <a:br>
              <a:rPr lang="ru-RU" sz="1400" b="0" dirty="0" smtClean="0"/>
            </a:br>
            <a:r>
              <a:rPr lang="ru-RU" sz="1400" b="0" dirty="0" smtClean="0"/>
              <a:t>Носки  (Египет, 3-5 в.в. до нашей эры), ручное вязание, шерсть</a:t>
            </a:r>
            <a:endParaRPr lang="ru-RU" sz="14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7239000" cy="424118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5362" name="Picture 2" descr="C:\Users\в\Desktop\610286_2328nothumb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643182"/>
            <a:ext cx="6215106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680200"/>
          </a:xfrm>
        </p:spPr>
        <p:txBody>
          <a:bodyPr>
            <a:noAutofit/>
          </a:bodyPr>
          <a:lstStyle/>
          <a:p>
            <a:r>
              <a:rPr lang="ru-RU" sz="2000" dirty="0" smtClean="0"/>
              <a:t>Эти носки, выкопанные в Египте в начале 19 столетия, и являются  самым древним образцом вязаных изделий  в мире. Для удобства ношения сандалий большой палец на носках вывязывался отдельно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7239000" cy="388399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6386" name="Picture 2" descr="C:\Users\в\Desktop\610288_9779nothumb5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786058"/>
            <a:ext cx="6000792" cy="35718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2323142"/>
          </a:xfrm>
        </p:spPr>
        <p:txBody>
          <a:bodyPr>
            <a:noAutofit/>
          </a:bodyPr>
          <a:lstStyle/>
          <a:p>
            <a:r>
              <a:rPr lang="ru-RU" sz="1400" b="0" dirty="0" smtClean="0"/>
              <a:t>Эти носки, выкопанные в Египте в начале 19 столетия, и являются  самым древним образцом вязаных изделий  в мире. Для удобства ношения сандалий большой палец на носках вывязывался отдельно.</a:t>
            </a:r>
            <a:br>
              <a:rPr lang="ru-RU" sz="1400" b="0" dirty="0" smtClean="0"/>
            </a:br>
            <a:r>
              <a:rPr lang="ru-RU" sz="1400" b="0" dirty="0" smtClean="0"/>
              <a:t/>
            </a:r>
            <a:br>
              <a:rPr lang="ru-RU" sz="1400" b="0" dirty="0" smtClean="0"/>
            </a:br>
            <a:r>
              <a:rPr lang="ru-RU" sz="1400" b="0" dirty="0" smtClean="0"/>
              <a:t>Вязание, по словам историков, "...велось  одной спицей  нитью в три сложения. Каждая петля формировалась отдельно и тщательно подгонялась друг к другу пока не приобретала аккуратный вид. Этот тип вязания был в разы медленнее, чем шитьё, и вскоре заменился на более быстрый,  </a:t>
            </a:r>
            <a:r>
              <a:rPr lang="ru-RU" sz="1400" b="0" dirty="0" err="1" smtClean="0"/>
              <a:t>двухспицевый</a:t>
            </a:r>
            <a:r>
              <a:rPr lang="ru-RU" sz="1400" b="0" dirty="0" smtClean="0"/>
              <a:t> ...". </a:t>
            </a:r>
            <a:br>
              <a:rPr lang="ru-RU" sz="1400" b="0" dirty="0" smtClean="0"/>
            </a:br>
            <a:r>
              <a:rPr lang="ru-RU" sz="1400" b="0" dirty="0" smtClean="0"/>
              <a:t> </a:t>
            </a:r>
            <a:r>
              <a:rPr lang="ru-RU" sz="1400" b="0" dirty="0" smtClean="0"/>
              <a:t>Материал </a:t>
            </a:r>
            <a:r>
              <a:rPr lang="ru-RU" sz="1400" b="0" dirty="0" smtClean="0"/>
              <a:t>- шерсть и растительное волокно. В носок, для поддержания формы, вставлен картон</a:t>
            </a:r>
            <a:endParaRPr lang="ru-RU" sz="14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643182"/>
            <a:ext cx="7239000" cy="381255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7410" name="Picture 2" descr="C:\Users\в\Desktop\sherstyanienoski_Egipe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0900" y="2714620"/>
            <a:ext cx="657862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Этот  шерстяной носок  нашли в 1913-1914 годах при раскопках в Верхнем Египте.</a:t>
            </a:r>
            <a:br>
              <a:rPr lang="ru-RU" dirty="0" smtClean="0"/>
            </a:br>
            <a:r>
              <a:rPr lang="ru-RU" dirty="0" smtClean="0"/>
              <a:t>Поскольку его высота 7, а длина 14 см., то очевидно, что его носил ребенок. А поскольку в местах, где его нашли, проживали копты, то ребенок, скорее всего, происходил из коптской семьи.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Коптами называют сравнительно небольшую часть египтян, которые исповедуют христианство. В основном это православие.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Вообще копты всегда любили яркие расцветки. Вот еще пример их носков – на этот раз перед нами отлично сохранившаяся пара.</a:t>
            </a:r>
          </a:p>
          <a:p>
            <a:r>
              <a:rPr lang="ru-RU" dirty="0" smtClean="0"/>
              <a:t> </a:t>
            </a:r>
          </a:p>
          <a:p>
            <a:r>
              <a:rPr lang="ru-RU" dirty="0" smtClean="0"/>
              <a:t>Так же шерстяные, слегка нестиранные, но оно понятно – ведь им полторы тысячи лет, а то и больше!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8434" name="Picture 2" descr="C:\Users\в\Desktop\istoriyanoskovvEgip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0500" y="736600"/>
            <a:ext cx="5683268" cy="53356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7239000" cy="1857388"/>
          </a:xfrm>
        </p:spPr>
        <p:txBody>
          <a:bodyPr>
            <a:normAutofit/>
          </a:bodyPr>
          <a:lstStyle/>
          <a:p>
            <a:r>
              <a:rPr lang="ru-RU" sz="1600" b="0" dirty="0" smtClean="0"/>
              <a:t>Перенесемся из теплого Египта в холодную Скандинавию.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dirty="0" smtClean="0"/>
              <a:t>Как правило, жены делали своим викингам однотонные шерстяные носки, белые или серые.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b="0" dirty="0" smtClean="0"/>
              <a:t>Высота их была совершенно разной – могла быть под колено, а могла быть и до </a:t>
            </a:r>
            <a:r>
              <a:rPr lang="ru-RU" sz="1600" b="0" dirty="0" smtClean="0"/>
              <a:t>щиколотки</a:t>
            </a:r>
            <a:br>
              <a:rPr lang="ru-RU" sz="1600" b="0" dirty="0" smtClean="0"/>
            </a:br>
            <a:r>
              <a:rPr lang="ru-RU" sz="1600" b="0" dirty="0" smtClean="0"/>
              <a:t>В </a:t>
            </a:r>
            <a:r>
              <a:rPr lang="ru-RU" sz="1600" b="0" dirty="0" smtClean="0"/>
              <a:t>Исландском историческом музее хранится один такой носок – опять один, без пары</a:t>
            </a:r>
            <a:endParaRPr lang="ru-RU" sz="1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85992"/>
            <a:ext cx="7239000" cy="416974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19458" name="Picture 2" descr="C:\Users\в\Desktop\sherstyanienoskivikingov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2643182"/>
            <a:ext cx="6919942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5537852"/>
          </a:xfrm>
        </p:spPr>
        <p:txBody>
          <a:bodyPr>
            <a:normAutofit/>
          </a:bodyPr>
          <a:lstStyle/>
          <a:p>
            <a:pPr algn="ctr"/>
            <a:r>
              <a:rPr lang="ru-RU" sz="2000" b="0" dirty="0" smtClean="0"/>
              <a:t>Русь</a:t>
            </a:r>
            <a:br>
              <a:rPr lang="ru-RU" sz="2000" b="0" dirty="0" smtClean="0"/>
            </a:br>
            <a:r>
              <a:rPr lang="ru-RU" sz="2000" b="0" dirty="0" smtClean="0"/>
              <a:t> </a:t>
            </a:r>
            <a:br>
              <a:rPr lang="ru-RU" sz="2000" b="0" dirty="0" smtClean="0"/>
            </a:br>
            <a:r>
              <a:rPr lang="ru-RU" sz="2000" b="0" dirty="0" smtClean="0"/>
              <a:t>В Рязанской области, под городом </a:t>
            </a:r>
            <a:r>
              <a:rPr lang="ru-RU" sz="2000" b="0" dirty="0" err="1" smtClean="0"/>
              <a:t>Пронском</a:t>
            </a:r>
            <a:r>
              <a:rPr lang="ru-RU" sz="2000" b="0" dirty="0" smtClean="0"/>
              <a:t>, археологи нашли носок, вместе с надетым на него башмаком. Обувь сохранилась плохо, а вот носку повезло больше.</a:t>
            </a:r>
            <a:br>
              <a:rPr lang="ru-RU" sz="2000" b="0" dirty="0" smtClean="0"/>
            </a:br>
            <a:r>
              <a:rPr lang="ru-RU" sz="2000" b="0" dirty="0" smtClean="0"/>
              <a:t> </a:t>
            </a:r>
            <a:br>
              <a:rPr lang="ru-RU" sz="2000" b="0" dirty="0" smtClean="0"/>
            </a:br>
            <a:r>
              <a:rPr lang="ru-RU" sz="2000" b="0" dirty="0" smtClean="0"/>
              <a:t>Его датируют 11-12 веком, а хранят в Рязанском историко-архитектурном музее-заповеднике.</a:t>
            </a:r>
            <a:br>
              <a:rPr lang="ru-RU" sz="2000" b="0" dirty="0" smtClean="0"/>
            </a:br>
            <a:r>
              <a:rPr lang="ru-RU" sz="2000" b="0" dirty="0" smtClean="0"/>
              <a:t> </a:t>
            </a:r>
            <a:br>
              <a:rPr lang="ru-RU" sz="2000" b="0" dirty="0" smtClean="0"/>
            </a:br>
            <a:r>
              <a:rPr lang="ru-RU" sz="2000" b="0" dirty="0" smtClean="0"/>
              <a:t>Здесь интересно не только то, что носок отлично сохранился, а еще и то, что он был явно выше самого ботинка. Кроме того, носок, скорее всего, снимали вместе с ботинком. Хотя кто его знает. История носков не менее загадочна, чем история оружия…</a:t>
            </a:r>
            <a:endParaRPr lang="ru-RU" sz="2000" b="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36</TotalTime>
  <Words>88</Words>
  <PresentationFormat>Экран (4:3)</PresentationFormat>
  <Paragraphs>15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Изящная</vt:lpstr>
      <vt:lpstr>ИСТОРИЯ НОСКОВ</vt:lpstr>
      <vt:lpstr>Этот носок был сделан в Египте, примерно в IV-V вв. от Рождества Христова. Как вам такая сохранность?    Сегодня в центре нашего внимания —  история носков ! Мы посмотрим на сохранившиеся образцы,  сравним их со своими , и я немного расскажу про них. Вязаные изделия всегда  ценились очень высоко . Например,  в Европе  их могли поначалу носить только очень состоятельные люди .   А начнем мы, собственно, с египетского носка.  Итак… </vt:lpstr>
      <vt:lpstr>В коптских гробницах ученые обнаружили вязаные носки III — V в.в. Однако мастерство исполнения позволяет предполагать, что техника вязания была известна коптам и раньше .    Носки  (Египет, 3-5 в.в. до нашей эры), ручное вязание, шерсть</vt:lpstr>
      <vt:lpstr>Эти носки, выкопанные в Египте в начале 19 столетия, и являются  самым древним образцом вязаных изделий  в мире. Для удобства ношения сандалий большой палец на носках вывязывался отдельно</vt:lpstr>
      <vt:lpstr>Эти носки, выкопанные в Египте в начале 19 столетия, и являются  самым древним образцом вязаных изделий  в мире. Для удобства ношения сандалий большой палец на носках вывязывался отдельно.  Вязание, по словам историков, "...велось  одной спицей  нитью в три сложения. Каждая петля формировалась отдельно и тщательно подгонялась друг к другу пока не приобретала аккуратный вид. Этот тип вязания был в разы медленнее, чем шитьё, и вскоре заменился на более быстрый,  двухспицевый ...".   Материал - шерсть и растительное волокно. В носок, для поддержания формы, вставлен картон</vt:lpstr>
      <vt:lpstr>Слайд 6</vt:lpstr>
      <vt:lpstr>Слайд 7</vt:lpstr>
      <vt:lpstr>Перенесемся из теплого Египта в холодную Скандинавию. Как правило, жены делали своим викингам однотонные шерстяные носки, белые или серые. Высота их была совершенно разной – могла быть под колено, а могла быть и до щиколотки В Исландском историческом музее хранится один такой носок – опять один, без пары</vt:lpstr>
      <vt:lpstr>Русь   В Рязанской области, под городом Пронском, археологи нашли носок, вместе с надетым на него башмаком. Обувь сохранилась плохо, а вот носку повезло больше.   Его датируют 11-12 веком, а хранят в Рязанском историко-архитектурном музее-заповеднике.   Здесь интересно не только то, что носок отлично сохранился, а еще и то, что он был явно выше самого ботинка. Кроме того, носок, скорее всего, снимали вместе с ботинком. Хотя кто его знает. История носков не менее загадочна, чем история оружия…</vt:lpstr>
      <vt:lpstr>Слайд 10</vt:lpstr>
      <vt:lpstr>СОВРЕМЕННЫЕ НОСКИ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ИСТОРИЯ НОСКОВ</dc:title>
  <dc:creator>в</dc:creator>
  <cp:lastModifiedBy>в</cp:lastModifiedBy>
  <cp:revision>5</cp:revision>
  <dcterms:created xsi:type="dcterms:W3CDTF">2014-12-04T17:36:24Z</dcterms:created>
  <dcterms:modified xsi:type="dcterms:W3CDTF">2014-12-04T18:23:57Z</dcterms:modified>
</cp:coreProperties>
</file>