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38278"/>
          </a:xfrm>
        </p:spPr>
        <p:txBody>
          <a:bodyPr/>
          <a:lstStyle/>
          <a:p>
            <a:pPr algn="ctr"/>
            <a:r>
              <a:rPr lang="ru-RU" dirty="0" smtClean="0"/>
              <a:t>Куклы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928934"/>
            <a:ext cx="4357718" cy="3429024"/>
          </a:xfrm>
          <a:prstGeom prst="rect">
            <a:avLst/>
          </a:prstGeom>
        </p:spPr>
      </p:pic>
      <p:pic>
        <p:nvPicPr>
          <p:cNvPr id="13314" name="Picture 2" descr="http://im2-tub-ru.yandex.net/i?id=ece0d1cb0ecab84f1c5634e4f30a287d-3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335758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делать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214555"/>
            <a:ext cx="6286544" cy="4286280"/>
          </a:xfr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нити</a:t>
            </a:r>
            <a:endParaRPr lang="ru-RU" dirty="0"/>
          </a:p>
        </p:txBody>
      </p:sp>
      <p:pic>
        <p:nvPicPr>
          <p:cNvPr id="4" name="Содержимое 3" descr="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214554"/>
            <a:ext cx="6643734" cy="36822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813f6133031aa997c1223aca7ef7cf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4545" y="1609725"/>
            <a:ext cx="4704310" cy="48466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34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775" y="1747044"/>
            <a:ext cx="4895850" cy="4572000"/>
          </a:xfrm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3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170906"/>
            <a:ext cx="4953000" cy="3724275"/>
          </a:xfrm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35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170906"/>
            <a:ext cx="4953000" cy="3724275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285860"/>
            <a:ext cx="5357850" cy="4714907"/>
          </a:xfr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5</Words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Куклы </vt:lpstr>
      <vt:lpstr>Как делать</vt:lpstr>
      <vt:lpstr>Из нити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Куклы </dc:title>
  <dc:creator>в</dc:creator>
  <cp:lastModifiedBy>в</cp:lastModifiedBy>
  <cp:revision>2</cp:revision>
  <dcterms:created xsi:type="dcterms:W3CDTF">2014-12-02T17:17:11Z</dcterms:created>
  <dcterms:modified xsi:type="dcterms:W3CDTF">2014-12-02T17:35:35Z</dcterms:modified>
</cp:coreProperties>
</file>