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9" r:id="rId10"/>
    <p:sldId id="268" r:id="rId11"/>
    <p:sldId id="264" r:id="rId12"/>
    <p:sldId id="267" r:id="rId13"/>
    <p:sldId id="266" r:id="rId14"/>
    <p:sldId id="265" r:id="rId15"/>
    <p:sldId id="270" r:id="rId16"/>
    <p:sldId id="271" r:id="rId17"/>
    <p:sldId id="276" r:id="rId18"/>
    <p:sldId id="277" r:id="rId19"/>
    <p:sldId id="278" r:id="rId20"/>
    <p:sldId id="279" r:id="rId21"/>
    <p:sldId id="274" r:id="rId22"/>
    <p:sldId id="275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1C8899-8316-4706-9169-3D5A2C808D0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35139B-4629-4A39-ADF6-C684F7315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71464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   Е   М   Ь   Я …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9001156" cy="5214974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3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Конфуций: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4910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«Государство – это большая       с е м </a:t>
            </a:r>
            <a:r>
              <a:rPr lang="ru-RU" sz="5400" b="1" dirty="0" err="1" smtClean="0"/>
              <a:t>ь</a:t>
            </a:r>
            <a:r>
              <a:rPr lang="ru-RU" sz="5400" b="1" dirty="0" smtClean="0"/>
              <a:t> я,   </a:t>
            </a:r>
          </a:p>
          <a:p>
            <a:pPr>
              <a:buNone/>
            </a:pPr>
            <a:r>
              <a:rPr lang="ru-RU" sz="5400" b="1" dirty="0" smtClean="0"/>
              <a:t>а   с е м </a:t>
            </a:r>
            <a:r>
              <a:rPr lang="ru-RU" sz="5400" b="1" dirty="0" err="1" smtClean="0"/>
              <a:t>ь</a:t>
            </a:r>
            <a:r>
              <a:rPr lang="ru-RU" sz="5400" b="1" dirty="0" smtClean="0"/>
              <a:t> я – это    маленькое государство».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 а </a:t>
            </a:r>
            <a:r>
              <a:rPr lang="ru-RU" dirty="0" err="1" smtClean="0"/>
              <a:t>ш</a:t>
            </a:r>
            <a:r>
              <a:rPr lang="ru-RU" dirty="0" smtClean="0"/>
              <a:t> и      к о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Меня     назвали      в     честь…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  с т о </a:t>
            </a:r>
            <a:r>
              <a:rPr lang="ru-RU" dirty="0" err="1" smtClean="0"/>
              <a:t>п</a:t>
            </a:r>
            <a:r>
              <a:rPr lang="ru-RU" dirty="0" smtClean="0"/>
              <a:t> а м     </a:t>
            </a:r>
            <a:r>
              <a:rPr lang="ru-RU" dirty="0" err="1" smtClean="0"/>
              <a:t>р</a:t>
            </a:r>
            <a:r>
              <a:rPr lang="ru-RU" dirty="0" smtClean="0"/>
              <a:t> о </a:t>
            </a:r>
            <a:r>
              <a:rPr lang="ru-RU" dirty="0" err="1" smtClean="0"/>
              <a:t>д</a:t>
            </a:r>
            <a:r>
              <a:rPr lang="ru-RU" dirty="0" smtClean="0"/>
              <a:t> и т е л е </a:t>
            </a:r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Я       планирую стать…,        как и мой  (моя). . .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/>
          <a:lstStyle/>
          <a:p>
            <a:r>
              <a:rPr lang="ru-RU" dirty="0" smtClean="0"/>
              <a:t>С е м 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  <a:r>
              <a:rPr lang="ru-RU" dirty="0" err="1" smtClean="0"/>
              <a:t>е</a:t>
            </a:r>
            <a:r>
              <a:rPr lang="ru-RU" dirty="0" smtClean="0"/>
              <a:t>      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и к 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К а к           мы готовимся к семейным праздникам?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/>
          <a:lstStyle/>
          <a:p>
            <a:r>
              <a:rPr lang="ru-RU" dirty="0" smtClean="0"/>
              <a:t>В к у с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ы</a:t>
            </a:r>
            <a:r>
              <a:rPr lang="ru-RU" dirty="0" smtClean="0"/>
              <a:t> е     т </a:t>
            </a:r>
            <a:r>
              <a:rPr lang="ru-RU" dirty="0" err="1" smtClean="0"/>
              <a:t>р</a:t>
            </a:r>
            <a:r>
              <a:rPr lang="ru-RU" dirty="0" smtClean="0"/>
              <a:t> а </a:t>
            </a:r>
            <a:r>
              <a:rPr lang="ru-RU" dirty="0" err="1" smtClean="0"/>
              <a:t>д</a:t>
            </a:r>
            <a:r>
              <a:rPr lang="ru-RU" dirty="0" smtClean="0"/>
              <a:t> и </a:t>
            </a:r>
            <a:r>
              <a:rPr lang="ru-RU" dirty="0" err="1" smtClean="0"/>
              <a:t>ц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К а к и е       блюда  являются  традиционными       в  вашей  семье?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/>
          <a:lstStyle/>
          <a:p>
            <a:r>
              <a:rPr lang="ru-RU" b="1" dirty="0" smtClean="0"/>
              <a:t>С е м е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ы</a:t>
            </a:r>
            <a:r>
              <a:rPr lang="ru-RU" b="1" dirty="0" smtClean="0"/>
              <a:t> </a:t>
            </a:r>
            <a:r>
              <a:rPr lang="ru-RU" b="1" dirty="0" err="1" smtClean="0"/>
              <a:t>е</a:t>
            </a:r>
            <a:r>
              <a:rPr lang="ru-RU" b="1" dirty="0" smtClean="0"/>
              <a:t>     </a:t>
            </a:r>
            <a:r>
              <a:rPr lang="ru-RU" b="1" dirty="0" err="1" smtClean="0"/>
              <a:t>р</a:t>
            </a:r>
            <a:r>
              <a:rPr lang="ru-RU" b="1" dirty="0" smtClean="0"/>
              <a:t> </a:t>
            </a:r>
            <a:r>
              <a:rPr lang="ru-RU" b="1" dirty="0" err="1" smtClean="0"/>
              <a:t>е</a:t>
            </a:r>
            <a:r>
              <a:rPr lang="ru-RU" b="1" dirty="0" smtClean="0"/>
              <a:t> л и к в и </a:t>
            </a:r>
            <a:r>
              <a:rPr lang="ru-RU" b="1" dirty="0" err="1" smtClean="0"/>
              <a:t>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Какие    вещи   в   вашей семье   передаются   из   поколения    в поколение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 о т о г </a:t>
            </a:r>
            <a:r>
              <a:rPr lang="ru-RU" dirty="0" err="1" smtClean="0"/>
              <a:t>р</a:t>
            </a:r>
            <a:r>
              <a:rPr lang="ru-RU" dirty="0" smtClean="0"/>
              <a:t> а </a:t>
            </a:r>
            <a:r>
              <a:rPr lang="ru-RU" dirty="0" err="1" smtClean="0"/>
              <a:t>ф</a:t>
            </a:r>
            <a:r>
              <a:rPr lang="ru-RU" dirty="0" smtClean="0"/>
              <a:t> и </a:t>
            </a:r>
            <a:r>
              <a:rPr lang="ru-RU" dirty="0" err="1" smtClean="0"/>
              <a:t>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Это традиция?</a:t>
            </a:r>
            <a:endParaRPr lang="ru-RU" sz="6000" b="1" dirty="0"/>
          </a:p>
        </p:txBody>
      </p:sp>
      <p:pic>
        <p:nvPicPr>
          <p:cNvPr id="5122" name="Picture 2" descr="http://gg12.ru/photos/2012/14/kislicrie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14686"/>
            <a:ext cx="4762500" cy="3257550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Qcg6WIOoqYvMVyo5U8dOoR68GKhmqtUKvUCuhM4ASSSQ1w1h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00052"/>
            <a:ext cx="3429024" cy="252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Pacan\Downloads\семья Семёнов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0501"/>
            <a:ext cx="4643457" cy="61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acan\Downloads\семья Лучининых      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071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Pacan\Downloads\семья Морковск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8001"/>
            <a:ext cx="7572428" cy="648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    Е   М   Ь   Я 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9001156" cy="521497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Единый    классный    час</a:t>
            </a:r>
          </a:p>
          <a:p>
            <a:r>
              <a:rPr lang="ru-RU" sz="4000" b="1" u="sng" dirty="0" smtClean="0"/>
              <a:t>Цель</a:t>
            </a:r>
            <a:r>
              <a:rPr lang="ru-RU" sz="4000" u="sng" dirty="0" smtClean="0"/>
              <a:t>: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сформировать понятие о семье и ценности семейных отношений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563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acan\Desktop\IMG_5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231"/>
            <a:ext cx="9144000" cy="586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936" cy="684014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0"/>
            <a:ext cx="8686800" cy="1785926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 е ж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ы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е  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с  е  м 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и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    5        м  а  я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:\Иришка\работа\мои разработки\конкурсы\конкурс классных часов\картинки\день семьи\0_560a4_2cf2699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68877"/>
            <a:ext cx="6215106" cy="408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"/>
            <a:ext cx="9144000" cy="68222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7859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  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 я  – Д е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с е м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  в России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:\Иришка\работа\конкурс классных часов\картинки\день семьи\61208865_1278398822_C4E5EDFC20EFE5F2F0E020E820D4E5E2F0EEEDE8E820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3320"/>
            <a:ext cx="4000528" cy="5434680"/>
          </a:xfrm>
          <a:prstGeom prst="rect">
            <a:avLst/>
          </a:prstGeom>
          <a:noFill/>
        </p:spPr>
      </p:pic>
      <p:pic>
        <p:nvPicPr>
          <p:cNvPr id="7" name="Picture 4" descr="D:\Иришка\работа\конкурс классных часов\картинки\день семьи\petr_i_fevro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20944"/>
            <a:ext cx="4500562" cy="553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ru-RU" b="1" dirty="0" smtClean="0"/>
              <a:t>П о </a:t>
            </a:r>
            <a:r>
              <a:rPr lang="ru-RU" b="1" dirty="0" err="1" smtClean="0"/>
              <a:t>д</a:t>
            </a:r>
            <a:r>
              <a:rPr lang="ru-RU" b="1" dirty="0" smtClean="0"/>
              <a:t> в е </a:t>
            </a:r>
            <a:r>
              <a:rPr lang="ru-RU" b="1" dirty="0" err="1" smtClean="0"/>
              <a:t>д</a:t>
            </a:r>
            <a:r>
              <a:rPr lang="ru-RU" b="1" dirty="0" smtClean="0"/>
              <a:t> </a:t>
            </a:r>
            <a:r>
              <a:rPr lang="ru-RU" b="1" dirty="0" err="1" smtClean="0"/>
              <a:t>е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ru-RU" b="1" dirty="0" smtClean="0"/>
              <a:t> и е     и т о г о 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Сегодня    я</a:t>
            </a:r>
          </a:p>
          <a:p>
            <a:pPr>
              <a:buNone/>
            </a:pPr>
            <a:r>
              <a:rPr lang="ru-RU" sz="7200" b="1" dirty="0" smtClean="0"/>
              <a:t> в   </a:t>
            </a:r>
            <a:r>
              <a:rPr lang="ru-RU" sz="7200" b="1" dirty="0" err="1" smtClean="0"/>
              <a:t>п</a:t>
            </a:r>
            <a:r>
              <a:rPr lang="ru-RU" sz="7200" b="1" dirty="0" smtClean="0"/>
              <a:t>   е   </a:t>
            </a:r>
            <a:r>
              <a:rPr lang="ru-RU" sz="7200" b="1" dirty="0" err="1" smtClean="0"/>
              <a:t>р</a:t>
            </a:r>
            <a:r>
              <a:rPr lang="ru-RU" sz="7200" b="1" dirty="0" smtClean="0"/>
              <a:t>   в   </a:t>
            </a:r>
            <a:r>
              <a:rPr lang="ru-RU" sz="7200" b="1" dirty="0" err="1" smtClean="0"/>
              <a:t>ы</a:t>
            </a:r>
            <a:r>
              <a:rPr lang="ru-RU" sz="7200" b="1" dirty="0" smtClean="0"/>
              <a:t>   е  задумался    о . . .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1055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</a:t>
            </a:r>
            <a:r>
              <a:rPr lang="ru-RU" dirty="0" err="1" smtClean="0"/>
              <a:t>п</a:t>
            </a:r>
            <a:r>
              <a:rPr lang="ru-RU" dirty="0" smtClean="0"/>
              <a:t> а с и б о ,   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smtClean="0"/>
              <a:t>е т и !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7" descr="https://b4.csdnevnik.ru/file/82a8f4a5fa234c0b89a3e5edf602cb48.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454815" cy="306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b2.csdnevnik.ru/file/13126274400f418ea268922d644db3d0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437" y="3643314"/>
            <a:ext cx="572056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    Е   М   Ь   Я 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9001156" cy="521497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142852"/>
            <a:ext cx="865684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раскрыть роль семьи в жизни каждого человека;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представление о семейных обязанностях,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традициях, ценностях;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поспособствовать развитию интереса, внимания,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мышления, воображения, речи, творческих способностей;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чувство долга и ответственности перед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семьей;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-воспитать уважение к членам семьи,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людям старшего поколения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63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 Е  М  Ь  Я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В    недрах      с е м </a:t>
            </a:r>
            <a:r>
              <a:rPr lang="ru-RU" sz="4400" b="1" dirty="0" err="1" smtClean="0"/>
              <a:t>ь</a:t>
            </a:r>
            <a:r>
              <a:rPr lang="ru-RU" sz="4400" b="1" dirty="0" smtClean="0"/>
              <a:t> и  закладываются     ценности и     нормы     поведения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  Е   М   Ь  Я  </a:t>
            </a:r>
            <a:r>
              <a:rPr lang="ru-RU" dirty="0" smtClean="0"/>
              <a:t>. .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21497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   Толковом словаре С.И. Ожегова и Н.Ю. Шведовой дано следующее определение семьи:  </a:t>
            </a:r>
            <a:r>
              <a:rPr lang="ru-RU" sz="5400" b="1" dirty="0" smtClean="0"/>
              <a:t>«Семья – это группа живущих вместе близких родственников»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/>
          <a:lstStyle/>
          <a:p>
            <a:r>
              <a:rPr lang="ru-RU" b="1" dirty="0" smtClean="0"/>
              <a:t>В   о   </a:t>
            </a:r>
            <a:r>
              <a:rPr lang="ru-RU" b="1" dirty="0" err="1" smtClean="0"/>
              <a:t>п</a:t>
            </a:r>
            <a:r>
              <a:rPr lang="ru-RU" b="1" dirty="0" smtClean="0"/>
              <a:t>   </a:t>
            </a:r>
            <a:r>
              <a:rPr lang="ru-RU" b="1" dirty="0" err="1" smtClean="0"/>
              <a:t>р</a:t>
            </a:r>
            <a:r>
              <a:rPr lang="ru-RU" b="1" dirty="0" smtClean="0"/>
              <a:t>   </a:t>
            </a:r>
            <a:r>
              <a:rPr lang="ru-RU" b="1" dirty="0" err="1" smtClean="0"/>
              <a:t>о</a:t>
            </a:r>
            <a:r>
              <a:rPr lang="ru-RU" b="1" dirty="0" smtClean="0"/>
              <a:t>   с   </a:t>
            </a:r>
            <a:r>
              <a:rPr lang="ru-RU" b="1" dirty="0" err="1" smtClean="0"/>
              <a:t>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Перечислите людей, которых вы называете своими родственниками.</a:t>
            </a:r>
          </a:p>
          <a:p>
            <a:r>
              <a:rPr lang="ru-RU" sz="4000" b="1" dirty="0" smtClean="0"/>
              <a:t>Как вы думаете, когда появилось слово «семья»? </a:t>
            </a:r>
          </a:p>
          <a:p>
            <a:r>
              <a:rPr lang="ru-RU" sz="4000" b="1" dirty="0" smtClean="0"/>
              <a:t>Почему именно семь?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  Е   М   Ь   Я </a:t>
            </a:r>
            <a:r>
              <a:rPr lang="ru-RU" dirty="0" smtClean="0"/>
              <a:t>. . 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Итак,    в с е      семьи   разные. </a:t>
            </a:r>
          </a:p>
          <a:p>
            <a:pPr>
              <a:buNone/>
            </a:pPr>
            <a:r>
              <a:rPr lang="ru-RU" sz="5400" b="1" dirty="0" smtClean="0"/>
              <a:t>ЧЕМ     ЖЕ     ОНИ  ОТЛИЧАЮТСЯ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е м </a:t>
            </a:r>
            <a:r>
              <a:rPr lang="ru-RU" dirty="0" err="1" smtClean="0"/>
              <a:t>ь</a:t>
            </a:r>
            <a:r>
              <a:rPr lang="ru-RU" dirty="0" smtClean="0"/>
              <a:t> я . . 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Привычки</a:t>
            </a:r>
          </a:p>
          <a:p>
            <a:r>
              <a:rPr lang="ru-RU" sz="5400" b="1" dirty="0" smtClean="0"/>
              <a:t>Обычаи</a:t>
            </a:r>
          </a:p>
          <a:p>
            <a:r>
              <a:rPr lang="ru-RU" sz="5400" b="1" dirty="0" smtClean="0"/>
              <a:t>Традиции</a:t>
            </a:r>
          </a:p>
          <a:p>
            <a:r>
              <a:rPr lang="ru-RU" sz="5400" b="1" dirty="0" smtClean="0"/>
              <a:t>Уклад жизни…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 мудрость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47800"/>
            <a:ext cx="8790844" cy="5124472"/>
          </a:xfrm>
        </p:spPr>
        <p:txBody>
          <a:bodyPr/>
          <a:lstStyle/>
          <a:p>
            <a:r>
              <a:rPr lang="ru-RU" sz="3600" b="1" dirty="0" smtClean="0"/>
              <a:t>Вся семья вместе, так и душа на месте.</a:t>
            </a:r>
          </a:p>
          <a:p>
            <a:r>
              <a:rPr lang="ru-RU" sz="3600" b="1" dirty="0" smtClean="0"/>
              <a:t>В родной семье и каша гуще</a:t>
            </a:r>
          </a:p>
          <a:p>
            <a:r>
              <a:rPr lang="ru-RU" sz="3600" b="1" dirty="0" smtClean="0"/>
              <a:t>Семья сильна, когда над ней крыша одна</a:t>
            </a:r>
          </a:p>
          <a:p>
            <a:r>
              <a:rPr lang="ru-RU" sz="3600" b="1" dirty="0" smtClean="0"/>
              <a:t>Когда нет семьи, так и дома нет</a:t>
            </a:r>
          </a:p>
          <a:p>
            <a:r>
              <a:rPr lang="ru-RU" sz="3600" b="1" dirty="0" smtClean="0"/>
              <a:t>Семья в куче - не страшна и туча</a:t>
            </a:r>
          </a:p>
          <a:p>
            <a:r>
              <a:rPr lang="ru-RU" sz="3600" b="1" dirty="0" smtClean="0"/>
              <a:t>В гостях хорошо, а дома лучше.</a:t>
            </a:r>
          </a:p>
          <a:p>
            <a:r>
              <a:rPr lang="ru-RU" sz="3600" b="1" dirty="0" smtClean="0"/>
              <a:t>В дружной семье и в холод тепло.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521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С   Е   М   Ь   Я …</vt:lpstr>
      <vt:lpstr>С    Е   М   Ь   Я …</vt:lpstr>
      <vt:lpstr>С    Е   М   Ь   Я …</vt:lpstr>
      <vt:lpstr>С  Е  М  Ь  Я …</vt:lpstr>
      <vt:lpstr>С   Е   М   Ь  Я  . . .</vt:lpstr>
      <vt:lpstr>В   о   п   р   о   с   ы </vt:lpstr>
      <vt:lpstr>С   Е   М   Ь   Я . . . </vt:lpstr>
      <vt:lpstr>С е м ь я . . . </vt:lpstr>
      <vt:lpstr>Народная  мудрость</vt:lpstr>
      <vt:lpstr>Конфуций:</vt:lpstr>
      <vt:lpstr>Н а ш и      к о р н и </vt:lpstr>
      <vt:lpstr>По   с т о п а м     р о д и т е л е й</vt:lpstr>
      <vt:lpstr>С е м е й н ы е      п р а з д н и к и</vt:lpstr>
      <vt:lpstr>В к у с н ы е     т р а д и ц и и </vt:lpstr>
      <vt:lpstr>С е м е й н ы е     р е л и к в и и</vt:lpstr>
      <vt:lpstr>Ф о т о г р а ф и и…</vt:lpstr>
      <vt:lpstr>  </vt:lpstr>
      <vt:lpstr>Слайд 18</vt:lpstr>
      <vt:lpstr>  </vt:lpstr>
      <vt:lpstr>  </vt:lpstr>
      <vt:lpstr>Слайд 21</vt:lpstr>
      <vt:lpstr>Слайд 22</vt:lpstr>
      <vt:lpstr>П о д в е д е н и е     и т о г о в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Pacan</cp:lastModifiedBy>
  <cp:revision>9</cp:revision>
  <dcterms:created xsi:type="dcterms:W3CDTF">2015-03-17T16:56:53Z</dcterms:created>
  <dcterms:modified xsi:type="dcterms:W3CDTF">2015-03-30T08:41:52Z</dcterms:modified>
</cp:coreProperties>
</file>