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0B17-2889-4521-8438-61A9BD0B1C6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551104-682A-4E0A-A169-7FE3A80F4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0B17-2889-4521-8438-61A9BD0B1C6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1104-682A-4E0A-A169-7FE3A80F4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0B17-2889-4521-8438-61A9BD0B1C6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1104-682A-4E0A-A169-7FE3A80F4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0B17-2889-4521-8438-61A9BD0B1C6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551104-682A-4E0A-A169-7FE3A80F4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0B17-2889-4521-8438-61A9BD0B1C6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1104-682A-4E0A-A169-7FE3A80F4F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0B17-2889-4521-8438-61A9BD0B1C6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1104-682A-4E0A-A169-7FE3A80F4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0B17-2889-4521-8438-61A9BD0B1C6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7551104-682A-4E0A-A169-7FE3A80F4F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0B17-2889-4521-8438-61A9BD0B1C6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1104-682A-4E0A-A169-7FE3A80F4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0B17-2889-4521-8438-61A9BD0B1C6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1104-682A-4E0A-A169-7FE3A80F4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0B17-2889-4521-8438-61A9BD0B1C6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1104-682A-4E0A-A169-7FE3A80F4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0B17-2889-4521-8438-61A9BD0B1C6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1104-682A-4E0A-A169-7FE3A80F4F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DD0B17-2889-4521-8438-61A9BD0B1C6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551104-682A-4E0A-A169-7FE3A80F4F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Геральдика в Санкт-Петербурге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goldarms.narod.ru/goldarms102.jpg"/>
          <p:cNvPicPr>
            <a:picLocks noChangeAspect="1" noChangeArrowheads="1"/>
          </p:cNvPicPr>
          <p:nvPr/>
        </p:nvPicPr>
        <p:blipFill>
          <a:blip r:embed="rId2" cstate="print"/>
          <a:srcRect l="1661" t="74495"/>
          <a:stretch>
            <a:fillRect/>
          </a:stretch>
        </p:blipFill>
        <p:spPr bwMode="auto">
          <a:xfrm>
            <a:off x="2051720" y="2852936"/>
            <a:ext cx="5200959" cy="2346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Герб города Санкт-Петербур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1657350" cy="1990725"/>
          </a:xfrm>
          <a:prstGeom prst="rect">
            <a:avLst/>
          </a:prstGeom>
          <a:noFill/>
        </p:spPr>
      </p:pic>
      <p:pic>
        <p:nvPicPr>
          <p:cNvPr id="23558" name="Picture 6" descr="Полный герб Санкт-Петербурга (2003 г.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124744"/>
            <a:ext cx="1905000" cy="2038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1686" y="5231045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создана педагогом дополнительного образования начальных классов</a:t>
            </a:r>
          </a:p>
          <a:p>
            <a:r>
              <a:rPr lang="ru-RU" dirty="0" smtClean="0"/>
              <a:t>ГБОУ средней школы № 339 Козленко А.И.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40466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Типы щи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7382473" cy="30963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556792"/>
            <a:ext cx="7623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2-й половина XII в.  Западная Европа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040.radikal.ru/1102/97/80d11eb1f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08720"/>
            <a:ext cx="4067945" cy="28105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Рыцарские турниры Средневековья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 descr="http://s58.radikal.ru/i160/1102/17/609cdd1881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52850"/>
            <a:ext cx="4191000" cy="3105150"/>
          </a:xfrm>
          <a:prstGeom prst="rect">
            <a:avLst/>
          </a:prstGeom>
          <a:noFill/>
        </p:spPr>
      </p:pic>
      <p:sp>
        <p:nvSpPr>
          <p:cNvPr id="16390" name="AutoShape 6" descr="http://s012.radikal.ru/i320/1102/05/690147de0fe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Картинка 442 из 70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908720"/>
            <a:ext cx="3087241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4 из 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2080231" cy="187220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 rot="10800000" flipV="1">
            <a:off x="251520" y="1052736"/>
            <a:ext cx="3384376" cy="8617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ерб средневекового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сапожника. </a:t>
            </a:r>
          </a:p>
        </p:txBody>
      </p:sp>
      <p:pic>
        <p:nvPicPr>
          <p:cNvPr id="17413" name="Picture 5" descr="Картинка 1 из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24744"/>
            <a:ext cx="2290614" cy="3054152"/>
          </a:xfrm>
          <a:prstGeom prst="rect">
            <a:avLst/>
          </a:prstGeom>
          <a:noFill/>
        </p:spPr>
      </p:pic>
      <p:pic>
        <p:nvPicPr>
          <p:cNvPr id="17415" name="Picture 7" descr="Картинка 30 из 1348"/>
          <p:cNvPicPr>
            <a:picLocks noChangeAspect="1" noChangeArrowheads="1"/>
          </p:cNvPicPr>
          <p:nvPr/>
        </p:nvPicPr>
        <p:blipFill>
          <a:blip r:embed="rId4" cstate="print"/>
          <a:srcRect l="6720" t="17708" r="16001" b="3288"/>
          <a:stretch>
            <a:fillRect/>
          </a:stretch>
        </p:blipFill>
        <p:spPr bwMode="auto">
          <a:xfrm>
            <a:off x="3203848" y="2681536"/>
            <a:ext cx="3312368" cy="4176464"/>
          </a:xfrm>
          <a:prstGeom prst="rect">
            <a:avLst/>
          </a:prstGeom>
          <a:noFill/>
        </p:spPr>
      </p:pic>
      <p:pic>
        <p:nvPicPr>
          <p:cNvPr id="17417" name="Picture 9" descr="Картинка 48 из 6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05300"/>
            <a:ext cx="2219325" cy="25527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Эмблемы профессий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134076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Булочник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19888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Кузнец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386104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Гончар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Герб рода графа Строгонова (Строганов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10099"/>
            <a:ext cx="1905000" cy="22479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1490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РОДА СТРОГАНОВЫХ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8" name="Picture 4" descr="Герб рода графов Шереметьевых (Шереметевых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653136"/>
            <a:ext cx="1905000" cy="20478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95728" y="386104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РОДА ГРАФОВ ШЕРЕМЕТЬЕВЫХ (ШЕРЕМЕТЕВЫХ)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188640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Гербы в России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Родовой герб Государя Императо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2438400" cy="31432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51720" y="98072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Родовой герб Его Императорского Величества (Романовы)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Герб рода графа Голенищева-Кутузо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149080"/>
            <a:ext cx="1895475" cy="20669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59832" y="3573016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РОДА ГРАФА </a:t>
            </a:r>
          </a:p>
          <a:p>
            <a:r>
              <a:rPr lang="ru-RU" b="1" cap="all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ГОЛЕНИЩЕВА-КУТУЗОВА</a:t>
            </a:r>
            <a:endParaRPr lang="ru-RU" b="1" cap="all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://upload.wikimedia.org/wikipedia/commons/thumb/0/0d/Imperial_Coat_of_arms_of_Russia_%2817th_century%29.svg/220px-Imperial_Coat_of_arms_of_Russia_%2817th_century%29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124744"/>
            <a:ext cx="2095500" cy="261937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804248" y="1052736"/>
            <a:ext cx="1988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России,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 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Гербы городов Ленинградской области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upload.wikimedia.org/wikipedia/commons/thumb/1/16/Coat_of_arms_of_Leningrad_Oblast.svg/200px-Coat_of_arms_of_Leningrad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1905000" cy="2143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105273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Ленинградской области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Picture 4" descr="http://upload.wikimedia.org/wikipedia/commons/8/85/Pushkin_city_coa_20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24744"/>
            <a:ext cx="1857375" cy="21812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72200" y="3356992"/>
            <a:ext cx="27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Большой герб г.Пушкин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(Царское Село)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2" name="Picture 6" descr="File:Lomonosov gerb200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24744"/>
            <a:ext cx="1533525" cy="1905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88024" y="314096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г. Ломоносов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6" name="Picture 10" descr="File:Coat of Arms of Pavlovsk (municipality in St Petersburg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29000"/>
            <a:ext cx="1857375" cy="21907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7504" y="558924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г. Павловск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8" name="Picture 12" descr="Coat of Arms of Gatchina (v. 1)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429000"/>
            <a:ext cx="1657350" cy="208597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99792" y="573325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г. Гатчина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72" name="Picture 16" descr="File:Coat of Arms of Kolpino 1999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221088"/>
            <a:ext cx="1514475" cy="1905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660232" y="544522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г. Колпино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1 из 17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96" y="4280854"/>
            <a:ext cx="3131840" cy="2348880"/>
          </a:xfrm>
          <a:prstGeom prst="rect">
            <a:avLst/>
          </a:prstGeom>
          <a:noFill/>
        </p:spPr>
      </p:pic>
      <p:pic>
        <p:nvPicPr>
          <p:cNvPr id="20486" name="Picture 6" descr="http://s007.radikal.ru/i302/1106/6e/a347b29f3b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32186"/>
            <a:ext cx="3599373" cy="2597548"/>
          </a:xfrm>
          <a:prstGeom prst="rect">
            <a:avLst/>
          </a:prstGeom>
          <a:noFill/>
        </p:spPr>
      </p:pic>
      <p:pic>
        <p:nvPicPr>
          <p:cNvPr id="20488" name="Picture 8" descr="Картинка 63 из 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3042941" cy="36064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55368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«Спас – на - крови»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2" name="Picture 12" descr="Картинка 93 из 3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908720"/>
            <a:ext cx="4445859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</TotalTime>
  <Words>102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 inc etc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Igor</cp:lastModifiedBy>
  <cp:revision>24</cp:revision>
  <dcterms:created xsi:type="dcterms:W3CDTF">2012-09-08T14:18:34Z</dcterms:created>
  <dcterms:modified xsi:type="dcterms:W3CDTF">2015-04-15T13:58:10Z</dcterms:modified>
</cp:coreProperties>
</file>