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4CFD9D-F737-4192-B1AF-5AF34459FFFC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2335AA-C3EA-45AC-A45A-3F376B9E12A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ОГЭ тренировочный вариант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подготовки к экзамену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8) Выпишите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грамматическую основу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предложения 49.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3096344"/>
          </a:xfrm>
        </p:spPr>
        <p:txBody>
          <a:bodyPr/>
          <a:lstStyle/>
          <a:p>
            <a:r>
              <a:rPr lang="ru-RU" b="1" dirty="0"/>
              <a:t>49) Тебя никогда нельзя понять…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3968" y="2420888"/>
            <a:ext cx="374441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н</a:t>
            </a:r>
            <a:r>
              <a:rPr lang="ru-RU" sz="3600" b="1" dirty="0" smtClean="0"/>
              <a:t>ельзя понять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5399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5484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9) Среди предложений 1-8 найдите предложение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с обособленным обстоятельством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Напишите номер этого предложения.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/>
              <a:t>1)Димка тем временем сообразил, что все про него забыли, проскользнул по стенке за спинами ребят к двери, взялся за её ручку, осторожно нажал, чтобы открыть без скрипа и сбежать… 2) Ах, как ему хотелось исчезнуть именно сейчас, пока Ленка не уехала, а потом, когда она уедет, когда он не будет  видеть её осуждающих глаз, он что-нибудь придумает, обязательно придумает… 3) В последний момент он оглянулся, столкнулся взглядом с Ленкой – и замер. 4) Он стоял один у стены, опустив глаза.</a:t>
            </a:r>
          </a:p>
          <a:p>
            <a:pPr marL="0" indent="0">
              <a:buNone/>
            </a:pPr>
            <a:r>
              <a:rPr lang="ru-RU" sz="2800" b="1" dirty="0"/>
              <a:t>5)-Посмотри на него!- сказала Железная Кнопка Ленке.6) Голос у неё задрожал от негодования.- 7) Даже глаз не может поднять!     8)-Да, незавидная картинка, - сказал Васильев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7991872" y="5475321"/>
            <a:ext cx="1152128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4534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5666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10) В приведённом ниже предложении пронумерованы все запятые. Выпишите цифры, обозначающие запятые при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вводном слове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4024104"/>
          </a:xfrm>
        </p:spPr>
        <p:txBody>
          <a:bodyPr/>
          <a:lstStyle/>
          <a:p>
            <a:r>
              <a:rPr lang="ru-RU" b="1" dirty="0"/>
              <a:t>А ребята тянули руки</a:t>
            </a:r>
            <a:r>
              <a:rPr lang="ru-RU" b="1" dirty="0" smtClean="0"/>
              <a:t>,(1) </a:t>
            </a:r>
            <a:r>
              <a:rPr lang="ru-RU" b="1" dirty="0"/>
              <a:t>тянули</a:t>
            </a:r>
            <a:r>
              <a:rPr lang="ru-RU" b="1" dirty="0" smtClean="0"/>
              <a:t>, (2) </a:t>
            </a:r>
            <a:r>
              <a:rPr lang="ru-RU" b="1" dirty="0"/>
              <a:t>и окружили Димку</a:t>
            </a:r>
            <a:r>
              <a:rPr lang="ru-RU" b="1" dirty="0" smtClean="0"/>
              <a:t>, (3) </a:t>
            </a:r>
            <a:r>
              <a:rPr lang="ru-RU" b="1" dirty="0"/>
              <a:t>и оторвали его от стены</a:t>
            </a:r>
            <a:r>
              <a:rPr lang="ru-RU" b="1" dirty="0" smtClean="0"/>
              <a:t>,(4) </a:t>
            </a:r>
            <a:r>
              <a:rPr lang="ru-RU" b="1" dirty="0"/>
              <a:t>и вот-вот он должен </a:t>
            </a:r>
            <a:r>
              <a:rPr lang="ru-RU" b="1" dirty="0" smtClean="0"/>
              <a:t>был,(5) наверное, (6) </a:t>
            </a:r>
            <a:r>
              <a:rPr lang="ru-RU" b="1" dirty="0"/>
              <a:t>исчезнуть для Ленки в кольце непроходимого леса рук</a:t>
            </a:r>
            <a:r>
              <a:rPr lang="ru-RU" b="1" dirty="0" smtClean="0"/>
              <a:t>, (7) </a:t>
            </a:r>
            <a:r>
              <a:rPr lang="ru-RU" b="1" dirty="0"/>
              <a:t>собственного ужаса и её торжества и победы.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6516216" y="4653136"/>
            <a:ext cx="1512168" cy="13681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5,6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1505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1883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11) Укажите количество грамматических основ в предложении 14. Ответ запишите цифрами.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r>
              <a:rPr lang="ru-RU" sz="2800" b="1" dirty="0"/>
              <a:t>14) Ленка подошла к Димке вплотную – стоило ей протянуть руку, и она дотронулась бы до его плеча.</a:t>
            </a:r>
          </a:p>
          <a:p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6516216" y="4221088"/>
            <a:ext cx="1152128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0619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96944" cy="15666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12) В приведённом ниже предложении пронумерованы все запятые. Выпишите цифру, обозначающую запятую между частями сложного предложения, связанными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сочинительной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связью.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276872"/>
            <a:ext cx="8445624" cy="4024104"/>
          </a:xfrm>
        </p:spPr>
        <p:txBody>
          <a:bodyPr/>
          <a:lstStyle/>
          <a:p>
            <a:r>
              <a:rPr lang="ru-RU" sz="2800" b="1" dirty="0"/>
              <a:t>Ах, </a:t>
            </a:r>
            <a:r>
              <a:rPr lang="ru-RU" sz="2800" b="1" dirty="0" smtClean="0"/>
              <a:t>(1)как </a:t>
            </a:r>
            <a:r>
              <a:rPr lang="ru-RU" sz="2800" b="1" dirty="0"/>
              <a:t>ему хотелось исчезнуть именно сейчас</a:t>
            </a:r>
            <a:r>
              <a:rPr lang="ru-RU" sz="2800" b="1" dirty="0" smtClean="0"/>
              <a:t>,(2)  </a:t>
            </a:r>
            <a:r>
              <a:rPr lang="ru-RU" sz="2800" b="1" dirty="0"/>
              <a:t>пока Ленка не уехала</a:t>
            </a:r>
            <a:r>
              <a:rPr lang="ru-RU" sz="2800" b="1" dirty="0" smtClean="0"/>
              <a:t>,(3) </a:t>
            </a:r>
            <a:r>
              <a:rPr lang="ru-RU" sz="2800" b="1" dirty="0"/>
              <a:t>а потом</a:t>
            </a:r>
            <a:r>
              <a:rPr lang="ru-RU" sz="2800" b="1" dirty="0" smtClean="0"/>
              <a:t>, (4) </a:t>
            </a:r>
            <a:r>
              <a:rPr lang="ru-RU" sz="2800" b="1" dirty="0"/>
              <a:t>когда она уедет, </a:t>
            </a:r>
            <a:r>
              <a:rPr lang="ru-RU" sz="2800" b="1" dirty="0" smtClean="0"/>
              <a:t> (5)когда </a:t>
            </a:r>
            <a:r>
              <a:rPr lang="ru-RU" sz="2800" b="1" dirty="0"/>
              <a:t>он не будет  видеть её осуждающих глаз</a:t>
            </a:r>
            <a:r>
              <a:rPr lang="ru-RU" sz="2800" b="1" dirty="0" smtClean="0"/>
              <a:t>, (6) </a:t>
            </a:r>
            <a:r>
              <a:rPr lang="ru-RU" sz="2800" b="1" dirty="0"/>
              <a:t>он что-нибудь придумает</a:t>
            </a:r>
            <a:r>
              <a:rPr lang="ru-RU" sz="2800" b="1" dirty="0" smtClean="0"/>
              <a:t>, (7) </a:t>
            </a:r>
            <a:r>
              <a:rPr lang="ru-RU" sz="2800" b="1" dirty="0"/>
              <a:t>обязательно придумает…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6516216" y="4653136"/>
            <a:ext cx="1512168" cy="13681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9325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137" y="764704"/>
            <a:ext cx="8784976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13) Среди предложений 1-7 найдите сложноподчинённое предложение с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параллельным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неоднородным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 подчинением.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Напишите номер этого предложения.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/>
              <a:t>1)Димка тем временем сообразил, что все про него забыли, проскользнул по стенке за спинами ребят к двери, взялся за её ручку, осторожно нажал, чтобы открыть без скрипа и сбежать… 2) Ах, как ему хотелось исчезнуть именно сейчас, пока Ленка не уехала, а потом, когда она уедет, когда он не будет  видеть её осуждающих глаз, он что-нибудь придумает, обязательно придумает… 3) В последний момент он оглянулся, столкнулся взглядом с Ленкой – и замер. 4) Он стоял один у стены, опустив глаза.</a:t>
            </a:r>
          </a:p>
          <a:p>
            <a:pPr marL="0" indent="0">
              <a:buNone/>
            </a:pPr>
            <a:r>
              <a:rPr lang="ru-RU" sz="2800" b="1" dirty="0"/>
              <a:t>5)-Посмотри на него!- сказала Железная Кнопка Ленке.6) Голос у неё задрожал от негодования.- 7) Даже глаз не может поднять!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7812360" y="5445223"/>
            <a:ext cx="1152128" cy="118490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2259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1566664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14) Среди предложений 6- 14 найдите предложение с </a:t>
            </a: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бессоюзной и союзной сочинительной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 связью между частями. Напишите номер этого предложения.</a:t>
            </a:r>
            <a:endParaRPr lang="ru-RU" sz="2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6</a:t>
            </a:r>
            <a:r>
              <a:rPr lang="ru-RU" sz="2800" b="1" dirty="0"/>
              <a:t>) Голос у неё задрожал от негодования.- 7) Даже глаз не может поднять!     8)-Да, незавидная картинка, - сказал Васильев. -9) Облез малость 10) Ленка медленно приближалась к Димке.</a:t>
            </a:r>
          </a:p>
          <a:p>
            <a:pPr marL="0" indent="0">
              <a:buNone/>
            </a:pPr>
            <a:r>
              <a:rPr lang="ru-RU" sz="2800" b="1" dirty="0"/>
              <a:t>11) Железная Кнопка шла рядом с Ленкой, говорила ей:</a:t>
            </a:r>
          </a:p>
          <a:p>
            <a:pPr marL="0" indent="0">
              <a:buNone/>
            </a:pPr>
            <a:r>
              <a:rPr lang="ru-RU" sz="2800" b="1" dirty="0"/>
              <a:t>12)- Я понимаю, тебе трудно… 13) Ты ему верила… зато теперь увидела его истинное лицо!</a:t>
            </a:r>
          </a:p>
          <a:p>
            <a:pPr marL="0" indent="0">
              <a:buNone/>
            </a:pPr>
            <a:r>
              <a:rPr lang="ru-RU" sz="2800" b="1" dirty="0"/>
              <a:t>14) Ленка подошла к Димке вплотную – стоило ей протянуть руку, и она дотронулась бы до его плеча.</a:t>
            </a:r>
          </a:p>
          <a:p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7380312" y="5661248"/>
            <a:ext cx="1584176" cy="96888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9062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15.1. Напишите сочинение- рассуждение, раскрывая смысл высказывания Д.Э. Розенталя: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«Употребление экспрессивной лексики создаёт возможность лаконично выразить отношение говорящего к высказываемому».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Аргументируя свой ответ, приведите два примера из прочитанного текста.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15.2. Напишите сочинение- рассуждение. Объясните, как Вы понимаете смысл финала текста: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b="1" dirty="0"/>
              <a:t>– Я была на костре, - ответила Ленка. – </a:t>
            </a:r>
            <a:r>
              <a:rPr lang="ru-RU" b="1" dirty="0" smtClean="0"/>
              <a:t> И </a:t>
            </a:r>
            <a:r>
              <a:rPr lang="ru-RU" b="1" dirty="0"/>
              <a:t>по улице меня гоняли. </a:t>
            </a:r>
            <a:r>
              <a:rPr lang="ru-RU" b="1" dirty="0" smtClean="0"/>
              <a:t>А  я </a:t>
            </a:r>
            <a:r>
              <a:rPr lang="ru-RU" b="1" dirty="0"/>
              <a:t>никогда никого не буду гонять… </a:t>
            </a:r>
            <a:r>
              <a:rPr lang="ru-RU" b="1" dirty="0" smtClean="0"/>
              <a:t> </a:t>
            </a:r>
            <a:r>
              <a:rPr lang="ru-RU" b="1" dirty="0"/>
              <a:t>И никогда никого не буду травить. </a:t>
            </a:r>
            <a:r>
              <a:rPr lang="ru-RU" b="1" dirty="0" smtClean="0"/>
              <a:t> </a:t>
            </a:r>
            <a:r>
              <a:rPr lang="ru-RU" b="1" dirty="0"/>
              <a:t>Хоть убейте</a:t>
            </a:r>
            <a:r>
              <a:rPr lang="ru-RU" b="1" dirty="0" smtClean="0"/>
              <a:t>!»   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Приведите  в сочинении два примера из прочитанного текста, подтверждающие Ваши рассуждения.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15.3.  Как Вы понимаете значение слова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ДРУЖБА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? Сформулируйте и прокомментируйте данное Вами определение. Напишите сочинение- рассуждение на тему:         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b="1" dirty="0"/>
              <a:t> </a:t>
            </a:r>
            <a:r>
              <a:rPr lang="ru-RU" b="1" dirty="0" smtClean="0"/>
              <a:t>Что такое дружба?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»,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взяв в качестве тезиса данное вами определение. Аргументируя свой тезис,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риведите  два примера, подтверждающие Ваши рассуждения: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один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пример приведите из прочитанного текста, 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второй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– из Вашего жизненного опыта.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1)Димка тем временем сообразил, что все про него забыли, проскользнул по стенке за спинами ребят к двери, взялся за её ручку, осторожно нажал, чтобы открыть без скрипа и сбежать… 2) Ах, как ему хотелось исчезнуть именно сейчас, пока Ленка не уехала, а потом, когда она уедет, когда он не будет  видеть её осуждающих глаз, он что-нибудь придумает, обязательно придумает… 3) В последний момент он оглянулся, столкнулся взглядом с Ленкой – и замер. 4) Он стоял один у стены, опустив глаза.</a:t>
            </a:r>
          </a:p>
          <a:p>
            <a:pPr marL="0" indent="0">
              <a:buNone/>
            </a:pPr>
            <a:r>
              <a:rPr lang="ru-RU" sz="2400" b="1" dirty="0" smtClean="0"/>
              <a:t>5)-Посмотри на него!- сказала Железная Кнопка Ленке.6) Голос у неё задрожал от негодования.- 7) Даже глаз не может поднять!     8)-Да, незавидная картинка, - сказал Васильев. -9) Облез малость 10) Ленка медленно приближалась к Димке.</a:t>
            </a:r>
          </a:p>
          <a:p>
            <a:pPr marL="0" indent="0">
              <a:buNone/>
            </a:pPr>
            <a:r>
              <a:rPr lang="ru-RU" sz="2400" b="1" dirty="0" smtClean="0"/>
              <a:t>11) Железная Кнопка шла рядом с Ленкой, говорила ей:</a:t>
            </a:r>
          </a:p>
          <a:p>
            <a:pPr marL="0" indent="0">
              <a:buNone/>
            </a:pPr>
            <a:r>
              <a:rPr lang="ru-RU" sz="2400" b="1" dirty="0" smtClean="0"/>
              <a:t>12)- Я понимаю, тебе трудно… 13) Ты ему верила… зато теперь увидела его истинное лицо!</a:t>
            </a:r>
          </a:p>
          <a:p>
            <a:pPr marL="0" indent="0">
              <a:buNone/>
            </a:pPr>
            <a:r>
              <a:rPr lang="ru-RU" sz="2400" b="1" dirty="0" smtClean="0"/>
              <a:t>14) Ленка подошла к Димке вплотную – стоило ей протянуть руку, и она дотронулась бы до его плеча.</a:t>
            </a:r>
          </a:p>
          <a:p>
            <a:pPr marL="0" indent="0">
              <a:buNone/>
            </a:pPr>
            <a:r>
              <a:rPr lang="ru-RU" sz="2400" b="1" dirty="0" smtClean="0"/>
              <a:t>15) – Садани его по роже! – крикнул Лохматый.</a:t>
            </a:r>
          </a:p>
          <a:p>
            <a:pPr marL="0" indent="0">
              <a:buNone/>
            </a:pPr>
            <a:r>
              <a:rPr lang="ru-RU" sz="2400" b="1" dirty="0" smtClean="0"/>
              <a:t>16)Димка резко повернулся к Ленке спиной.</a:t>
            </a:r>
          </a:p>
          <a:p>
            <a:pPr marL="0" indent="0">
              <a:buNone/>
            </a:pPr>
            <a:r>
              <a:rPr lang="ru-RU" sz="2400" b="1" dirty="0" smtClean="0"/>
              <a:t>17)- Я говорила, говорила! – 18) Железная Кнопка была в восторге. 19)Голос её звучал победно.- 20)Час расплаты никого не минует!..</a:t>
            </a:r>
          </a:p>
        </p:txBody>
      </p:sp>
    </p:spTree>
    <p:extLst>
      <p:ext uri="{BB962C8B-B14F-4D97-AF65-F5344CB8AC3E}">
        <p14:creationId xmlns:p14="http://schemas.microsoft.com/office/powerpoint/2010/main" val="339741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21) Справедливость восторжествовала! 22) Да здравствует справедливость! -23) Она вскочила на парту. – 24) Ре-</a:t>
            </a:r>
            <a:r>
              <a:rPr lang="ru-RU" b="1" dirty="0" err="1" smtClean="0"/>
              <a:t>бя</a:t>
            </a:r>
            <a:r>
              <a:rPr lang="ru-RU" b="1" dirty="0" smtClean="0"/>
              <a:t>-та! 25) Сомову – самый жестокий бойкот!</a:t>
            </a:r>
          </a:p>
          <a:p>
            <a:pPr marL="0" indent="0">
              <a:buNone/>
            </a:pPr>
            <a:r>
              <a:rPr lang="ru-RU" b="1" dirty="0" smtClean="0"/>
              <a:t>26) И все закричали: - 27)Бойкот! 28) Сомову – бойкот!</a:t>
            </a:r>
          </a:p>
          <a:p>
            <a:pPr marL="0" indent="0">
              <a:buNone/>
            </a:pPr>
            <a:r>
              <a:rPr lang="ru-RU" b="1" dirty="0" smtClean="0"/>
              <a:t>29) Железная Кнопка подняла руку: - 30) Кто за бойкот?</a:t>
            </a:r>
          </a:p>
          <a:p>
            <a:pPr marL="0" indent="0">
              <a:buNone/>
            </a:pPr>
            <a:r>
              <a:rPr lang="ru-RU" b="1" dirty="0" smtClean="0"/>
              <a:t>31) И все ребята подняли за нею руки – целый лес рук витал над их головами.  32)А многие так жаждали  справедливости, что подняли сразу по две руки.</a:t>
            </a:r>
          </a:p>
          <a:p>
            <a:pPr marL="0" indent="0">
              <a:buNone/>
            </a:pPr>
            <a:r>
              <a:rPr lang="ru-RU" b="1" dirty="0" smtClean="0"/>
              <a:t>33) «Вот и всё, - подумала Ленка, - вот Димка и дождался своего конца» 34) А ребята тянули руки, тянули, и окружили Димку, и оторвали его от стены, и вот-вот он должен был, наверное, исчезнуть для Ленки в кольце непроходимого леса рук, собственного ужаса и её торжества и победы.  35) Все были за бойкот!</a:t>
            </a:r>
          </a:p>
          <a:p>
            <a:pPr marL="0" indent="0">
              <a:buNone/>
            </a:pPr>
            <a:r>
              <a:rPr lang="ru-RU" b="1" dirty="0" smtClean="0"/>
              <a:t>36) Только одна Ленка не подняла руки.</a:t>
            </a:r>
          </a:p>
          <a:p>
            <a:pPr marL="0" indent="0">
              <a:buNone/>
            </a:pPr>
            <a:r>
              <a:rPr lang="ru-RU" b="1" dirty="0" smtClean="0"/>
              <a:t>37)- А ты? – удивилась Железная Кнопка.</a:t>
            </a:r>
          </a:p>
          <a:p>
            <a:pPr marL="0" indent="0">
              <a:buNone/>
            </a:pPr>
            <a:r>
              <a:rPr lang="ru-RU" b="1" dirty="0" smtClean="0"/>
              <a:t>38) – А я – нет, - просто сказала Ленка и виновато, как прежде, улыбнулась.</a:t>
            </a:r>
          </a:p>
          <a:p>
            <a:pPr marL="0" indent="0">
              <a:buNone/>
            </a:pPr>
            <a:r>
              <a:rPr lang="ru-RU" b="1" dirty="0" smtClean="0"/>
              <a:t>39) – Ты его простила? – спросил  потрясённый Васильев.</a:t>
            </a:r>
          </a:p>
          <a:p>
            <a:pPr marL="0" indent="0">
              <a:buNone/>
            </a:pPr>
            <a:r>
              <a:rPr lang="ru-RU" b="1" dirty="0" smtClean="0"/>
              <a:t>40)- Вот дурочка, - сказала Шмакова. – 41) Он же тебя предал!</a:t>
            </a:r>
          </a:p>
          <a:p>
            <a:pPr marL="0" indent="0">
              <a:buNone/>
            </a:pPr>
            <a:r>
              <a:rPr lang="ru-RU" b="1" dirty="0" smtClean="0"/>
              <a:t>42)Ленка стояла у двери, прижавшись стриженным затылком к её холодной поверхности. 43) Ветер прошлого хлестал по её лицу: 44) «Чу-че-</a:t>
            </a:r>
            <a:r>
              <a:rPr lang="ru-RU" b="1" dirty="0" err="1" smtClean="0"/>
              <a:t>ло</a:t>
            </a:r>
            <a:r>
              <a:rPr lang="ru-RU" b="1" dirty="0" smtClean="0"/>
              <a:t>, пре-да-</a:t>
            </a:r>
            <a:r>
              <a:rPr lang="ru-RU" b="1" dirty="0" err="1" smtClean="0"/>
              <a:t>тель</a:t>
            </a:r>
            <a:r>
              <a:rPr lang="ru-RU" b="1" dirty="0" smtClean="0"/>
              <a:t>!.. 45) Сжечь на костре-е-е!»</a:t>
            </a:r>
          </a:p>
          <a:p>
            <a:pPr marL="0" indent="0">
              <a:buNone/>
            </a:pPr>
            <a:r>
              <a:rPr lang="ru-RU" b="1" dirty="0" smtClean="0"/>
              <a:t>46) – Но почему, почему ты против?! – 47) Железной Кнопке хотелось понять, что мешало этой </a:t>
            </a:r>
            <a:r>
              <a:rPr lang="ru-RU" b="1" dirty="0" err="1" smtClean="0"/>
              <a:t>Бессольцевой</a:t>
            </a:r>
            <a:r>
              <a:rPr lang="ru-RU" b="1" dirty="0" smtClean="0"/>
              <a:t> объявить Димке бойкот. – 48) Именно ты – против.               49) Тебя никогда нельзя понять… 50) Объясни!</a:t>
            </a:r>
          </a:p>
          <a:p>
            <a:pPr marL="0" indent="0">
              <a:buNone/>
            </a:pPr>
            <a:r>
              <a:rPr lang="ru-RU" b="1" dirty="0" smtClean="0"/>
              <a:t>51) – Я была на костре, - ответила Ленка. – 52) и по улице меня гоняли. 53) Я никогда никого не буду гонять… 54) И никогда никого не буду травить. 55) Хоть убейте!    </a:t>
            </a:r>
          </a:p>
          <a:p>
            <a:pPr marL="0" indent="0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0647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35280" cy="1332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2) В каком варианте ответа содержится информация, необходимая для обоснования ответа на вопрос:  «Почему Димка Сомов, когда столкнулся взглядом с Ленкой, замер?»</a:t>
            </a:r>
            <a:endParaRPr lang="ru-RU" sz="27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/>
          <a:lstStyle/>
          <a:p>
            <a:r>
              <a:rPr lang="ru-RU" b="1" dirty="0" smtClean="0"/>
              <a:t>1) Димка Сомов боялся, что Ленка ударит его.</a:t>
            </a:r>
          </a:p>
          <a:p>
            <a:r>
              <a:rPr lang="ru-RU" b="1" dirty="0" smtClean="0"/>
              <a:t>2) Димка Сомов боялся, что Ленка помешает ему сбежать.</a:t>
            </a:r>
          </a:p>
          <a:p>
            <a:r>
              <a:rPr lang="ru-RU" b="1" dirty="0" smtClean="0"/>
              <a:t>3) Димка Сомов ждал, что Ленка простит его.</a:t>
            </a:r>
          </a:p>
          <a:p>
            <a:r>
              <a:rPr lang="ru-RU" b="1" dirty="0" smtClean="0"/>
              <a:t>4) Димке Сомову стало стыдно, он понял, что от расплаты за своё предательство ему не уйти.</a:t>
            </a:r>
            <a:endParaRPr lang="ru-RU" b="1" dirty="0"/>
          </a:p>
        </p:txBody>
      </p:sp>
      <p:sp>
        <p:nvSpPr>
          <p:cNvPr id="4" name="Пятно 1 3"/>
          <p:cNvSpPr/>
          <p:nvPr/>
        </p:nvSpPr>
        <p:spPr>
          <a:xfrm>
            <a:off x="6732240" y="5157192"/>
            <a:ext cx="1152128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1641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3) Укажите предложение, в котором средством выразительности является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эпитет.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1)</a:t>
            </a:r>
            <a:r>
              <a:rPr lang="ru-RU" sz="2800" b="1" dirty="0"/>
              <a:t> </a:t>
            </a:r>
            <a:r>
              <a:rPr lang="ru-RU" sz="2800" b="1" dirty="0" smtClean="0"/>
              <a:t>Ленка </a:t>
            </a:r>
            <a:r>
              <a:rPr lang="ru-RU" sz="2800" b="1" dirty="0"/>
              <a:t>стояла у двери, прижавшись стриженным затылком к </a:t>
            </a:r>
            <a:r>
              <a:rPr lang="ru-RU" sz="2800" b="1" dirty="0" smtClean="0"/>
              <a:t>её чёрной  </a:t>
            </a:r>
            <a:r>
              <a:rPr lang="ru-RU" sz="2800" b="1" dirty="0"/>
              <a:t>холодной поверхности. </a:t>
            </a:r>
            <a:endParaRPr lang="ru-RU" sz="2800" b="1" dirty="0" smtClean="0"/>
          </a:p>
          <a:p>
            <a:r>
              <a:rPr lang="ru-RU" sz="2800" b="1" dirty="0" smtClean="0"/>
              <a:t>2) </a:t>
            </a:r>
            <a:r>
              <a:rPr lang="ru-RU" sz="2800" b="1" dirty="0"/>
              <a:t>И все ребята подняли за нею руки – целый лес рук витал над их головами. </a:t>
            </a:r>
            <a:endParaRPr lang="ru-RU" sz="2800" b="1" dirty="0" smtClean="0"/>
          </a:p>
          <a:p>
            <a:r>
              <a:rPr lang="ru-RU" sz="2800" b="1" dirty="0" smtClean="0"/>
              <a:t>3) </a:t>
            </a:r>
            <a:r>
              <a:rPr lang="ru-RU" sz="2800" b="1" dirty="0"/>
              <a:t>Сомову – самый жестокий бойкот!</a:t>
            </a:r>
          </a:p>
          <a:p>
            <a:r>
              <a:rPr lang="ru-RU" b="1" dirty="0" smtClean="0"/>
              <a:t>4) </a:t>
            </a:r>
            <a:r>
              <a:rPr lang="ru-RU" sz="2800" b="1" dirty="0"/>
              <a:t>Ленка медленно приближалась к Димке.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6732240" y="5157192"/>
            <a:ext cx="1152128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392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666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4) Из предложений 1-3 выпишите слово, в котором правописание приставки не зависит от глухости – звонкости последующего согласного.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sz="2800" b="1" dirty="0"/>
              <a:t>1)Димка тем временем сообразил, что все про него забыли, проскользнул по стенке за спинами ребят к двери, взялся за её ручку, осторожно нажал, чтобы открыть без скрипа и сбежать… 2) Ах, как ему хотелось исчезнуть именно сейчас, пока Ленка не уехала, а потом, когда она уедет, когда он не будет  видеть её осуждающих глаз, он что-нибудь придумает, обязательно придумает… 3) В последний момент он оглянулся, столкнулся взглядом с Ленкой – и замер.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64088" y="5603186"/>
            <a:ext cx="2664296" cy="747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СБЕЖАТЬ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8940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63272" cy="15484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5) Из предложений 39-48 выпишите слово, в котором правописание суффикса определяется правилом: «В наречии пишется столько Н, сколько было в слове, от которого оно образовано»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39) – Ты его простила? – спросил  потрясённый Васильев.</a:t>
            </a:r>
          </a:p>
          <a:p>
            <a:pPr marL="0" indent="0">
              <a:buNone/>
            </a:pPr>
            <a:r>
              <a:rPr lang="ru-RU" b="1" dirty="0"/>
              <a:t>40)- Вот дурочка, - сказала Шмакова. – 41) Он же тебя предал!</a:t>
            </a:r>
          </a:p>
          <a:p>
            <a:pPr marL="0" indent="0">
              <a:buNone/>
            </a:pPr>
            <a:r>
              <a:rPr lang="ru-RU" b="1" dirty="0"/>
              <a:t>42)Ленка стояла у двери, прижавшись стриженным затылком к её холодной поверхности. 43) Ветер прошлого хлестал по её лицу: 44) «Чу-че-</a:t>
            </a:r>
            <a:r>
              <a:rPr lang="ru-RU" b="1" dirty="0" err="1"/>
              <a:t>ло</a:t>
            </a:r>
            <a:r>
              <a:rPr lang="ru-RU" b="1" dirty="0"/>
              <a:t>, пре-да-</a:t>
            </a:r>
            <a:r>
              <a:rPr lang="ru-RU" b="1" dirty="0" err="1"/>
              <a:t>тель</a:t>
            </a:r>
            <a:r>
              <a:rPr lang="ru-RU" b="1" dirty="0"/>
              <a:t>!.. 45) Сжечь на костре-е-е!»</a:t>
            </a:r>
          </a:p>
          <a:p>
            <a:pPr marL="0" indent="0">
              <a:buNone/>
            </a:pPr>
            <a:r>
              <a:rPr lang="ru-RU" b="1" dirty="0"/>
              <a:t>46) – Но почему, почему ты против?! – 47) Железной Кнопке хотелось понять, что мешало этой </a:t>
            </a:r>
            <a:r>
              <a:rPr lang="ru-RU" b="1" dirty="0" err="1"/>
              <a:t>Бессольцевой</a:t>
            </a:r>
            <a:r>
              <a:rPr lang="ru-RU" b="1" dirty="0"/>
              <a:t> объявить Димке бойкот. – 48) Именно ты – против.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00192" y="5603186"/>
            <a:ext cx="2664296" cy="747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ИМЕННО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3994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6) Замените книжное </a:t>
            </a:r>
            <a:r>
              <a:rPr lang="ru-RU" b="1" smtClean="0">
                <a:solidFill>
                  <a:schemeClr val="bg2">
                    <a:lumMod val="50000"/>
                  </a:schemeClr>
                </a:solidFill>
              </a:rPr>
              <a:t>слово «жаждали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» в предложении 32 стилистически нейтральным синонимом.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/>
          <a:lstStyle/>
          <a:p>
            <a:r>
              <a:rPr lang="ru-RU" b="1" dirty="0"/>
              <a:t>32)А многие так жаждали  справедливости, что подняли сразу по две руки.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5936" y="5288740"/>
            <a:ext cx="2664296" cy="1020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х</a:t>
            </a:r>
            <a:r>
              <a:rPr lang="ru-RU" sz="3600" b="1" dirty="0" smtClean="0"/>
              <a:t>отели, желали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6139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7) Замените СС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«задрожал от негодования»,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построенное на основе управления, синонимичным словосочетанием со связью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примыкание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29600" cy="3592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3968" y="2420888"/>
            <a:ext cx="374441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н</a:t>
            </a:r>
            <a:r>
              <a:rPr lang="ru-RU" sz="3600" b="1" dirty="0" smtClean="0"/>
              <a:t>егодующе задрожал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664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111</TotalTime>
  <Words>1831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ОГЭ тренировочный вариант подготовки к экзамену</vt:lpstr>
      <vt:lpstr>Презентация PowerPoint</vt:lpstr>
      <vt:lpstr>Презентация PowerPoint</vt:lpstr>
      <vt:lpstr> 2) В каком варианте ответа содержится информация, необходимая для обоснования ответа на вопрос:  «Почему Димка Сомов, когда столкнулся взглядом с Ленкой, замер?»</vt:lpstr>
      <vt:lpstr>3) Укажите предложение, в котором средством выразительности является эпитет.</vt:lpstr>
      <vt:lpstr>4) Из предложений 1-3 выпишите слово, в котором правописание приставки не зависит от глухости – звонкости последующего согласного.</vt:lpstr>
      <vt:lpstr>5) Из предложений 39-48 выпишите слово, в котором правописание суффикса определяется правилом: «В наречии пишется столько Н, сколько было в слове, от которого оно образовано»</vt:lpstr>
      <vt:lpstr> 6) Замените книжное слово «жаждали» в предложении 32 стилистически нейтральным синонимом.</vt:lpstr>
      <vt:lpstr>7) Замените СС «задрожал от негодования», построенное на основе управления, синонимичным словосочетанием со связью примыкание. </vt:lpstr>
      <vt:lpstr>8) Выпишите грамматическую основу предложения 49.</vt:lpstr>
      <vt:lpstr>9) Среди предложений 1-8 найдите предложение с обособленным обстоятельством. Напишите номер этого предложения.</vt:lpstr>
      <vt:lpstr>10) В приведённом ниже предложении пронумерованы все запятые. Выпишите цифры, обозначающие запятые при вводном слове.</vt:lpstr>
      <vt:lpstr>11) Укажите количество грамматических основ в предложении 14. Ответ запишите цифрами.</vt:lpstr>
      <vt:lpstr>12) В приведённом ниже предложении пронумерованы все запятые. Выпишите цифру, обозначающую запятую между частями сложного предложения, связанными сочинительной связью. </vt:lpstr>
      <vt:lpstr>13) Среди предложений 1-7 найдите сложноподчинённое предложение с параллельным (неоднородным) подчинением. Напишите номер этого предложения.</vt:lpstr>
      <vt:lpstr>14) Среди предложений 6- 14 найдите предложение с бессоюзной и союзной сочинительной связью между частями. Напишите номер этого предложения.</vt:lpstr>
      <vt:lpstr> 15.1. Напишите сочинение- рассуждение, раскрывая смысл высказывания Д.Э. Розенталя: «Употребление экспрессивной лексики создаёт возможность лаконично выразить отношение говорящего к высказываемому». Аргументируя свой ответ, приведите два примера из прочитанного текста.</vt:lpstr>
      <vt:lpstr> 15.2. Напишите сочинение- рассуждение. Объясните, как Вы понимаете смысл финала текста: «– Я была на костре, - ответила Ленка. –  И по улице меня гоняли. А  я никогда никого не буду гонять…  И никогда никого не буду травить.  Хоть убейте!»     Приведите  в сочинении два примера из прочитанного текста, подтверждающие Ваши рассуждения.</vt:lpstr>
      <vt:lpstr> 15.3.  Как Вы понимаете значение слова ДРУЖБА? Сформулируйте и прокомментируйте данное Вами определение. Напишите сочинение- рассуждение на тему:           « Что такое дружба?», взяв в качестве тезиса данное вами определение. Аргументируя свой тезис, приведите  два примера, подтверждающие Ваши рассуждения: один пример приведите из прочитанного текста, а второй – из Вашего жизненного опыта.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тренировочный вариант подготовки к экзамену</dc:title>
  <dc:creator>DNA7 X86</dc:creator>
  <cp:lastModifiedBy>DNA7 X86</cp:lastModifiedBy>
  <cp:revision>14</cp:revision>
  <dcterms:created xsi:type="dcterms:W3CDTF">2015-04-12T06:02:59Z</dcterms:created>
  <dcterms:modified xsi:type="dcterms:W3CDTF">2015-04-12T08:27:31Z</dcterms:modified>
</cp:coreProperties>
</file>