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A05102"/>
    <a:srgbClr val="BC5E00"/>
    <a:srgbClr val="3366FF"/>
    <a:srgbClr val="3399FF"/>
    <a:srgbClr val="CCECFF"/>
    <a:srgbClr val="CC3300"/>
    <a:srgbClr val="0066FF"/>
    <a:srgbClr val="009900"/>
    <a:srgbClr val="FF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>
        <p:scale>
          <a:sx n="60" d="100"/>
          <a:sy n="60" d="100"/>
        </p:scale>
        <p:origin x="-143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AE6-0BD8-407F-903F-4B2E8CD77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1A085-83C7-4C9B-8C58-699B1ACCB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B419-E01C-42FB-B04B-AEDC80641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7B4F-A5FC-4880-8E48-C51EC3F9B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97506-F4B0-4287-ACD9-94703029D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82C39-B760-491B-9CFA-0EEBD98B2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6566-9D46-49DB-9120-9C854ECDAC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17F1-D32B-4FF0-8163-C8FFE982FF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8C39F-D800-43D7-863F-1AC77E560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CC22-008B-4365-A9C8-53775EC72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89107-B9AD-4D7C-87D8-FC113DA9BC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A05102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6094EE-69AA-4B01-91DB-27972DF2CA12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SCF059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080000"/>
            <a:ext cx="6858000" cy="51435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91611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552" y="1196752"/>
            <a:ext cx="53276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8. Получив нужный размер тарелки, приступаем к оформлению краев. Катаем жгут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SCF059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80000"/>
            <a:ext cx="6858000" cy="51435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552" y="4581128"/>
            <a:ext cx="59039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9. Выкладываем жгут по периметру и начинаем примазывать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F059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0000" y="1080000"/>
            <a:ext cx="6858000" cy="51435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7544" y="4869160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10. Закончив работу над краями, делаем донышко из жгутика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SCF059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0000" y="1080000"/>
            <a:ext cx="6858000" cy="51435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5576" y="4941168"/>
            <a:ext cx="6913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11. Примазываем дно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F06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0000" y="1080000"/>
            <a:ext cx="6858000" cy="514350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7544" y="3933056"/>
            <a:ext cx="7092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12. Аккуратно переворачиваем тарелку. Выравниваем края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13. Любуемся тарелочкой и хвалим себя любимых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SCF04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000" y="720000"/>
            <a:ext cx="6858000" cy="5143500"/>
          </a:xfrm>
          <a:prstGeom prst="rect">
            <a:avLst/>
          </a:prstGeom>
          <a:noFill/>
        </p:spPr>
      </p:pic>
      <p:pic>
        <p:nvPicPr>
          <p:cNvPr id="14341" name="Picture 5" descr="DSCF04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000" y="720000"/>
            <a:ext cx="6858000" cy="5143500"/>
          </a:xfrm>
          <a:prstGeom prst="rect">
            <a:avLst/>
          </a:prstGeom>
          <a:noFill/>
        </p:spPr>
      </p:pic>
      <p:pic>
        <p:nvPicPr>
          <p:cNvPr id="14344" name="Picture 8" descr="DSCF044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000" y="720000"/>
            <a:ext cx="6858000" cy="5143500"/>
          </a:xfrm>
          <a:prstGeom prst="rect">
            <a:avLst/>
          </a:prstGeom>
          <a:noFill/>
        </p:spPr>
      </p:pic>
      <p:pic>
        <p:nvPicPr>
          <p:cNvPr id="14345" name="Picture 9" descr="DSCF04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00000" y="720000"/>
            <a:ext cx="6858000" cy="5143500"/>
          </a:xfrm>
          <a:prstGeom prst="rect">
            <a:avLst/>
          </a:prstGeom>
          <a:noFill/>
        </p:spPr>
      </p:pic>
      <p:pic>
        <p:nvPicPr>
          <p:cNvPr id="14348" name="Picture 12" descr="DSCF046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00000" y="720000"/>
            <a:ext cx="6995160" cy="5244084"/>
          </a:xfrm>
          <a:prstGeom prst="rect">
            <a:avLst/>
          </a:prstGeom>
          <a:noFill/>
        </p:spPr>
      </p:pic>
      <p:pic>
        <p:nvPicPr>
          <p:cNvPr id="14350" name="Picture 14" descr="DSCF060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00000" y="720000"/>
            <a:ext cx="6995160" cy="5244084"/>
          </a:xfrm>
          <a:prstGeom prst="rect">
            <a:avLst/>
          </a:prstGeom>
          <a:noFill/>
        </p:spPr>
      </p:pic>
      <p:pic>
        <p:nvPicPr>
          <p:cNvPr id="14351" name="Picture 15" descr="DSCF060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00000" y="720000"/>
            <a:ext cx="6995160" cy="5244084"/>
          </a:xfrm>
          <a:prstGeom prst="rect">
            <a:avLst/>
          </a:prstGeom>
          <a:noFill/>
        </p:spPr>
      </p:pic>
      <p:pic>
        <p:nvPicPr>
          <p:cNvPr id="14358" name="Picture 22" descr="DSCF047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7584" y="764704"/>
            <a:ext cx="7159752" cy="5367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Декоративная тарелка</dc:title>
  <dc:creator>User</dc:creator>
  <cp:lastModifiedBy>мама</cp:lastModifiedBy>
  <cp:revision>21</cp:revision>
  <dcterms:created xsi:type="dcterms:W3CDTF">2014-06-01T13:36:19Z</dcterms:created>
  <dcterms:modified xsi:type="dcterms:W3CDTF">2015-04-15T08:36:44Z</dcterms:modified>
</cp:coreProperties>
</file>