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E574F-D370-4E60-88B9-B0FD373302BE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A9B58E1-C588-4418-8BDF-89BF4364C66F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32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473318-E953-4AFF-9FFE-EE1D8719BC75}" type="parTrans" cxnId="{973A6EF9-34DF-4541-AB70-F880205F89FC}">
      <dgm:prSet/>
      <dgm:spPr/>
      <dgm:t>
        <a:bodyPr/>
        <a:lstStyle/>
        <a:p>
          <a:endParaRPr lang="ru-RU"/>
        </a:p>
      </dgm:t>
    </dgm:pt>
    <dgm:pt modelId="{C4D2B84D-6176-44FB-8949-231D6C8F2D11}" type="sibTrans" cxnId="{973A6EF9-34DF-4541-AB70-F880205F89FC}">
      <dgm:prSet/>
      <dgm:spPr/>
      <dgm:t>
        <a:bodyPr/>
        <a:lstStyle/>
        <a:p>
          <a:endParaRPr lang="ru-RU"/>
        </a:p>
      </dgm:t>
    </dgm:pt>
    <dgm:pt modelId="{025BDA33-D096-4CD7-834C-B41C785BFEC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Формирование математических представлений.</a:t>
          </a:r>
        </a:p>
      </dgm:t>
    </dgm:pt>
    <dgm:pt modelId="{E2F3E032-485D-4DF0-BEE0-74CF313F774C}" type="parTrans" cxnId="{7156E3D1-E0CB-49A3-8D94-1D0CE6D7D11A}">
      <dgm:prSet/>
      <dgm:spPr/>
      <dgm:t>
        <a:bodyPr/>
        <a:lstStyle/>
        <a:p>
          <a:endParaRPr lang="ru-RU"/>
        </a:p>
      </dgm:t>
    </dgm:pt>
    <dgm:pt modelId="{F1F60FB6-4A1D-4F91-B259-8AC59DA5B431}" type="sibTrans" cxnId="{7156E3D1-E0CB-49A3-8D94-1D0CE6D7D11A}">
      <dgm:prSet/>
      <dgm:spPr/>
      <dgm:t>
        <a:bodyPr/>
        <a:lstStyle/>
        <a:p>
          <a:endParaRPr lang="ru-RU"/>
        </a:p>
      </dgm:t>
    </dgm:pt>
    <dgm:pt modelId="{0A23983C-DD64-47AC-9A0F-D3214342CAF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Формирование интереса, творческих способностей.</a:t>
          </a:r>
        </a:p>
        <a:p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9EC968-195C-44C9-A312-FB045F03444F}" type="parTrans" cxnId="{B22463A0-7372-4EF3-910D-7D17DD8AFCF3}">
      <dgm:prSet/>
      <dgm:spPr/>
      <dgm:t>
        <a:bodyPr/>
        <a:lstStyle/>
        <a:p>
          <a:endParaRPr lang="ru-RU"/>
        </a:p>
      </dgm:t>
    </dgm:pt>
    <dgm:pt modelId="{5B4214B1-8B5F-4CE2-BAD3-AEC1991498DB}" type="sibTrans" cxnId="{B22463A0-7372-4EF3-910D-7D17DD8AFCF3}">
      <dgm:prSet/>
      <dgm:spPr/>
      <dgm:t>
        <a:bodyPr/>
        <a:lstStyle/>
        <a:p>
          <a:endParaRPr lang="ru-RU"/>
        </a:p>
      </dgm:t>
    </dgm:pt>
    <dgm:pt modelId="{EDB83C15-D9AA-45B5-816E-039FD471639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Расширение запаса представлений по ОМ.</a:t>
          </a:r>
        </a:p>
      </dgm:t>
    </dgm:pt>
    <dgm:pt modelId="{039835F4-12D1-47A8-8EC6-4B7E8DE8B81C}" type="parTrans" cxnId="{4AD05236-44B4-46EE-B348-BF4F20B78DB0}">
      <dgm:prSet/>
      <dgm:spPr/>
      <dgm:t>
        <a:bodyPr/>
        <a:lstStyle/>
        <a:p>
          <a:endParaRPr lang="ru-RU"/>
        </a:p>
      </dgm:t>
    </dgm:pt>
    <dgm:pt modelId="{39A67B8E-FDD2-4913-87AC-69C742576790}" type="sibTrans" cxnId="{4AD05236-44B4-46EE-B348-BF4F20B78DB0}">
      <dgm:prSet/>
      <dgm:spPr/>
      <dgm:t>
        <a:bodyPr/>
        <a:lstStyle/>
        <a:p>
          <a:endParaRPr lang="ru-RU"/>
        </a:p>
      </dgm:t>
    </dgm:pt>
    <dgm:pt modelId="{A34D30FF-4448-400B-B030-15ED62AB0BF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ВПФ.</a:t>
          </a:r>
        </a:p>
        <a:p>
          <a:pPr algn="ctr"/>
          <a:endParaRPr lang="ru-RU" sz="2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967A31-2B42-47B7-BDA4-A47E4EFA4A37}" type="parTrans" cxnId="{7F841ED7-4372-46AA-8B48-B5399E4E7C0D}">
      <dgm:prSet/>
      <dgm:spPr/>
      <dgm:t>
        <a:bodyPr/>
        <a:lstStyle/>
        <a:p>
          <a:endParaRPr lang="ru-RU"/>
        </a:p>
      </dgm:t>
    </dgm:pt>
    <dgm:pt modelId="{18B6F944-1DF4-4398-8B8D-4156D75C4F7A}" type="sibTrans" cxnId="{7F841ED7-4372-46AA-8B48-B5399E4E7C0D}">
      <dgm:prSet/>
      <dgm:spPr/>
      <dgm:t>
        <a:bodyPr/>
        <a:lstStyle/>
        <a:p>
          <a:endParaRPr lang="ru-RU"/>
        </a:p>
      </dgm:t>
    </dgm:pt>
    <dgm:pt modelId="{90B32462-2D21-431E-B29D-5280CA3F4B88}" type="pres">
      <dgm:prSet presAssocID="{B14E574F-D370-4E60-88B9-B0FD373302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BD61A-6980-443E-9F6B-C405AAD0E1B3}" type="pres">
      <dgm:prSet presAssocID="{5A9B58E1-C588-4418-8BDF-89BF4364C66F}" presName="centerShape" presStyleLbl="node0" presStyleIdx="0" presStyleCnt="1" custScaleX="93988" custScaleY="85337" custLinFactNeighborX="-3556" custLinFactNeighborY="-2561"/>
      <dgm:spPr/>
      <dgm:t>
        <a:bodyPr/>
        <a:lstStyle/>
        <a:p>
          <a:endParaRPr lang="ru-RU"/>
        </a:p>
      </dgm:t>
    </dgm:pt>
    <dgm:pt modelId="{9EE281B0-F7AD-42C3-BF20-976725331BF5}" type="pres">
      <dgm:prSet presAssocID="{025BDA33-D096-4CD7-834C-B41C785BFEC8}" presName="node" presStyleLbl="node1" presStyleIdx="0" presStyleCnt="4" custScaleX="255221" custRadScaleRad="90591" custRadScaleInc="-3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F5850-BBAB-404D-8407-753DB19FB73A}" type="pres">
      <dgm:prSet presAssocID="{025BDA33-D096-4CD7-834C-B41C785BFEC8}" presName="dummy" presStyleCnt="0"/>
      <dgm:spPr/>
    </dgm:pt>
    <dgm:pt modelId="{FC296494-7FB6-4C60-A32E-3CC4136FA04B}" type="pres">
      <dgm:prSet presAssocID="{F1F60FB6-4A1D-4F91-B259-8AC59DA5B43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682AA07-C698-4AE7-8A01-9EEAA8ED479A}" type="pres">
      <dgm:prSet presAssocID="{0A23983C-DD64-47AC-9A0F-D3214342CAFE}" presName="node" presStyleLbl="node1" presStyleIdx="1" presStyleCnt="4" custScaleX="203411" custRadScaleRad="107899" custRadScaleInc="-2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99B7-ECEB-4D59-8990-701EED03D16E}" type="pres">
      <dgm:prSet presAssocID="{0A23983C-DD64-47AC-9A0F-D3214342CAFE}" presName="dummy" presStyleCnt="0"/>
      <dgm:spPr/>
    </dgm:pt>
    <dgm:pt modelId="{9048A867-1502-4AD4-AA75-53D1BE722E8B}" type="pres">
      <dgm:prSet presAssocID="{5B4214B1-8B5F-4CE2-BAD3-AEC1991498DB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3BEBE60-972F-41BB-9488-E199C8E9162C}" type="pres">
      <dgm:prSet presAssocID="{EDB83C15-D9AA-45B5-816E-039FD471639D}" presName="node" presStyleLbl="node1" presStyleIdx="2" presStyleCnt="4" custScaleX="288466" custScaleY="113115" custRadScaleRad="89847" custRadScaleInc="-8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90136-DE7F-43B0-A186-391B1CA81AF8}" type="pres">
      <dgm:prSet presAssocID="{EDB83C15-D9AA-45B5-816E-039FD471639D}" presName="dummy" presStyleCnt="0"/>
      <dgm:spPr/>
    </dgm:pt>
    <dgm:pt modelId="{C7642D91-514A-4296-8536-B37813B87B99}" type="pres">
      <dgm:prSet presAssocID="{39A67B8E-FDD2-4913-87AC-69C74257679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441A71B5-804C-4E20-B5FB-5B6108C4E069}" type="pres">
      <dgm:prSet presAssocID="{A34D30FF-4448-400B-B030-15ED62AB0BF8}" presName="node" presStyleLbl="node1" presStyleIdx="3" presStyleCnt="4" custScaleX="176251" custScaleY="96645" custRadScaleRad="113407" custRadScaleInc="-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EB5EE-6C3D-4B3F-A717-D45623B4F844}" type="pres">
      <dgm:prSet presAssocID="{A34D30FF-4448-400B-B030-15ED62AB0BF8}" presName="dummy" presStyleCnt="0"/>
      <dgm:spPr/>
    </dgm:pt>
    <dgm:pt modelId="{E582E9B7-2587-4DF7-BEA8-EBDBA6288A50}" type="pres">
      <dgm:prSet presAssocID="{18B6F944-1DF4-4398-8B8D-4156D75C4F7A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AD05236-44B4-46EE-B348-BF4F20B78DB0}" srcId="{5A9B58E1-C588-4418-8BDF-89BF4364C66F}" destId="{EDB83C15-D9AA-45B5-816E-039FD471639D}" srcOrd="2" destOrd="0" parTransId="{039835F4-12D1-47A8-8EC6-4B7E8DE8B81C}" sibTransId="{39A67B8E-FDD2-4913-87AC-69C742576790}"/>
    <dgm:cxn modelId="{5958494F-1F2D-497E-9EA8-B59040BEDF92}" type="presOf" srcId="{025BDA33-D096-4CD7-834C-B41C785BFEC8}" destId="{9EE281B0-F7AD-42C3-BF20-976725331BF5}" srcOrd="0" destOrd="0" presId="urn:microsoft.com/office/officeart/2005/8/layout/radial6"/>
    <dgm:cxn modelId="{E01D58E5-966B-4789-B7E0-5CDB9121A234}" type="presOf" srcId="{5B4214B1-8B5F-4CE2-BAD3-AEC1991498DB}" destId="{9048A867-1502-4AD4-AA75-53D1BE722E8B}" srcOrd="0" destOrd="0" presId="urn:microsoft.com/office/officeart/2005/8/layout/radial6"/>
    <dgm:cxn modelId="{7F841ED7-4372-46AA-8B48-B5399E4E7C0D}" srcId="{5A9B58E1-C588-4418-8BDF-89BF4364C66F}" destId="{A34D30FF-4448-400B-B030-15ED62AB0BF8}" srcOrd="3" destOrd="0" parTransId="{B1967A31-2B42-47B7-BDA4-A47E4EFA4A37}" sibTransId="{18B6F944-1DF4-4398-8B8D-4156D75C4F7A}"/>
    <dgm:cxn modelId="{7156E3D1-E0CB-49A3-8D94-1D0CE6D7D11A}" srcId="{5A9B58E1-C588-4418-8BDF-89BF4364C66F}" destId="{025BDA33-D096-4CD7-834C-B41C785BFEC8}" srcOrd="0" destOrd="0" parTransId="{E2F3E032-485D-4DF0-BEE0-74CF313F774C}" sibTransId="{F1F60FB6-4A1D-4F91-B259-8AC59DA5B431}"/>
    <dgm:cxn modelId="{60E2DA0C-B805-41CC-9717-A21261F3D969}" type="presOf" srcId="{18B6F944-1DF4-4398-8B8D-4156D75C4F7A}" destId="{E582E9B7-2587-4DF7-BEA8-EBDBA6288A50}" srcOrd="0" destOrd="0" presId="urn:microsoft.com/office/officeart/2005/8/layout/radial6"/>
    <dgm:cxn modelId="{B22463A0-7372-4EF3-910D-7D17DD8AFCF3}" srcId="{5A9B58E1-C588-4418-8BDF-89BF4364C66F}" destId="{0A23983C-DD64-47AC-9A0F-D3214342CAFE}" srcOrd="1" destOrd="0" parTransId="{069EC968-195C-44C9-A312-FB045F03444F}" sibTransId="{5B4214B1-8B5F-4CE2-BAD3-AEC1991498DB}"/>
    <dgm:cxn modelId="{62CC05D7-C9C1-4989-8C76-2017B54E6E0A}" type="presOf" srcId="{5A9B58E1-C588-4418-8BDF-89BF4364C66F}" destId="{201BD61A-6980-443E-9F6B-C405AAD0E1B3}" srcOrd="0" destOrd="0" presId="urn:microsoft.com/office/officeart/2005/8/layout/radial6"/>
    <dgm:cxn modelId="{328428BE-34DA-44C6-8DC3-D9D34E7D064E}" type="presOf" srcId="{EDB83C15-D9AA-45B5-816E-039FD471639D}" destId="{83BEBE60-972F-41BB-9488-E199C8E9162C}" srcOrd="0" destOrd="0" presId="urn:microsoft.com/office/officeart/2005/8/layout/radial6"/>
    <dgm:cxn modelId="{1673E69F-3970-445A-8729-76540560F1C8}" type="presOf" srcId="{F1F60FB6-4A1D-4F91-B259-8AC59DA5B431}" destId="{FC296494-7FB6-4C60-A32E-3CC4136FA04B}" srcOrd="0" destOrd="0" presId="urn:microsoft.com/office/officeart/2005/8/layout/radial6"/>
    <dgm:cxn modelId="{D4EEF563-9E1F-44AA-8BEC-DD01F7294A76}" type="presOf" srcId="{A34D30FF-4448-400B-B030-15ED62AB0BF8}" destId="{441A71B5-804C-4E20-B5FB-5B6108C4E069}" srcOrd="0" destOrd="0" presId="urn:microsoft.com/office/officeart/2005/8/layout/radial6"/>
    <dgm:cxn modelId="{1B370AE0-1ADD-47A7-9A5E-4E6E6823332C}" type="presOf" srcId="{39A67B8E-FDD2-4913-87AC-69C742576790}" destId="{C7642D91-514A-4296-8536-B37813B87B99}" srcOrd="0" destOrd="0" presId="urn:microsoft.com/office/officeart/2005/8/layout/radial6"/>
    <dgm:cxn modelId="{2805C4FF-F17E-46BD-8A7B-5B6B7BD440C4}" type="presOf" srcId="{B14E574F-D370-4E60-88B9-B0FD373302BE}" destId="{90B32462-2D21-431E-B29D-5280CA3F4B88}" srcOrd="0" destOrd="0" presId="urn:microsoft.com/office/officeart/2005/8/layout/radial6"/>
    <dgm:cxn modelId="{158A8E16-D134-4D6D-A3B3-2C8958570A0C}" type="presOf" srcId="{0A23983C-DD64-47AC-9A0F-D3214342CAFE}" destId="{B682AA07-C698-4AE7-8A01-9EEAA8ED479A}" srcOrd="0" destOrd="0" presId="urn:microsoft.com/office/officeart/2005/8/layout/radial6"/>
    <dgm:cxn modelId="{973A6EF9-34DF-4541-AB70-F880205F89FC}" srcId="{B14E574F-D370-4E60-88B9-B0FD373302BE}" destId="{5A9B58E1-C588-4418-8BDF-89BF4364C66F}" srcOrd="0" destOrd="0" parTransId="{A1473318-E953-4AFF-9FFE-EE1D8719BC75}" sibTransId="{C4D2B84D-6176-44FB-8949-231D6C8F2D11}"/>
    <dgm:cxn modelId="{15CB4E09-F0E0-4724-AEC1-EA23D5CF316A}" type="presParOf" srcId="{90B32462-2D21-431E-B29D-5280CA3F4B88}" destId="{201BD61A-6980-443E-9F6B-C405AAD0E1B3}" srcOrd="0" destOrd="0" presId="urn:microsoft.com/office/officeart/2005/8/layout/radial6"/>
    <dgm:cxn modelId="{A38B036A-FF75-4B20-B06E-1D8DB73BA954}" type="presParOf" srcId="{90B32462-2D21-431E-B29D-5280CA3F4B88}" destId="{9EE281B0-F7AD-42C3-BF20-976725331BF5}" srcOrd="1" destOrd="0" presId="urn:microsoft.com/office/officeart/2005/8/layout/radial6"/>
    <dgm:cxn modelId="{0C4F1CFB-415C-4490-8EA2-310BA1291EDD}" type="presParOf" srcId="{90B32462-2D21-431E-B29D-5280CA3F4B88}" destId="{A71F5850-BBAB-404D-8407-753DB19FB73A}" srcOrd="2" destOrd="0" presId="urn:microsoft.com/office/officeart/2005/8/layout/radial6"/>
    <dgm:cxn modelId="{5BE8D871-8D36-4F50-9854-73EE15451D34}" type="presParOf" srcId="{90B32462-2D21-431E-B29D-5280CA3F4B88}" destId="{FC296494-7FB6-4C60-A32E-3CC4136FA04B}" srcOrd="3" destOrd="0" presId="urn:microsoft.com/office/officeart/2005/8/layout/radial6"/>
    <dgm:cxn modelId="{3E371829-E1B6-4FBD-8C11-5056215F8444}" type="presParOf" srcId="{90B32462-2D21-431E-B29D-5280CA3F4B88}" destId="{B682AA07-C698-4AE7-8A01-9EEAA8ED479A}" srcOrd="4" destOrd="0" presId="urn:microsoft.com/office/officeart/2005/8/layout/radial6"/>
    <dgm:cxn modelId="{C8B3F709-7E72-4018-B85E-E67A121B1581}" type="presParOf" srcId="{90B32462-2D21-431E-B29D-5280CA3F4B88}" destId="{B27799B7-ECEB-4D59-8990-701EED03D16E}" srcOrd="5" destOrd="0" presId="urn:microsoft.com/office/officeart/2005/8/layout/radial6"/>
    <dgm:cxn modelId="{6BF935A2-E4F9-4AB6-A7EC-35AA3F9EE3F9}" type="presParOf" srcId="{90B32462-2D21-431E-B29D-5280CA3F4B88}" destId="{9048A867-1502-4AD4-AA75-53D1BE722E8B}" srcOrd="6" destOrd="0" presId="urn:microsoft.com/office/officeart/2005/8/layout/radial6"/>
    <dgm:cxn modelId="{C88571A2-885E-46B4-B026-00ED4BE4188A}" type="presParOf" srcId="{90B32462-2D21-431E-B29D-5280CA3F4B88}" destId="{83BEBE60-972F-41BB-9488-E199C8E9162C}" srcOrd="7" destOrd="0" presId="urn:microsoft.com/office/officeart/2005/8/layout/radial6"/>
    <dgm:cxn modelId="{DE85E56D-A1D4-4137-87AA-1E3239E38690}" type="presParOf" srcId="{90B32462-2D21-431E-B29D-5280CA3F4B88}" destId="{E7C90136-DE7F-43B0-A186-391B1CA81AF8}" srcOrd="8" destOrd="0" presId="urn:microsoft.com/office/officeart/2005/8/layout/radial6"/>
    <dgm:cxn modelId="{B3B96256-6F24-4874-B366-17408B257398}" type="presParOf" srcId="{90B32462-2D21-431E-B29D-5280CA3F4B88}" destId="{C7642D91-514A-4296-8536-B37813B87B99}" srcOrd="9" destOrd="0" presId="urn:microsoft.com/office/officeart/2005/8/layout/radial6"/>
    <dgm:cxn modelId="{49745CEF-AB5B-427F-9FBF-79366B891EE7}" type="presParOf" srcId="{90B32462-2D21-431E-B29D-5280CA3F4B88}" destId="{441A71B5-804C-4E20-B5FB-5B6108C4E069}" srcOrd="10" destOrd="0" presId="urn:microsoft.com/office/officeart/2005/8/layout/radial6"/>
    <dgm:cxn modelId="{894952FA-0DEB-4B13-813C-21B6166379A4}" type="presParOf" srcId="{90B32462-2D21-431E-B29D-5280CA3F4B88}" destId="{6B5EB5EE-6C3D-4B3F-A717-D45623B4F844}" srcOrd="11" destOrd="0" presId="urn:microsoft.com/office/officeart/2005/8/layout/radial6"/>
    <dgm:cxn modelId="{DC389F83-D98D-464D-BE16-51465C4085DA}" type="presParOf" srcId="{90B32462-2D21-431E-B29D-5280CA3F4B88}" destId="{E582E9B7-2587-4DF7-BEA8-EBDBA6288A5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AE8E3E-FC53-449B-B685-EE26AE92D26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1E81F16-5DB8-431F-AAFB-7874A6A66E6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1</a:t>
          </a:r>
          <a:endParaRPr lang="ru-RU" sz="4000" b="1" dirty="0">
            <a:solidFill>
              <a:schemeClr val="tx1"/>
            </a:solidFill>
          </a:endParaRPr>
        </a:p>
      </dgm:t>
    </dgm:pt>
    <dgm:pt modelId="{77E4CB51-AB8A-452F-ADB4-095C22D712B0}" type="parTrans" cxnId="{6C7BB7F0-67D7-4075-86A8-229027FD0E35}">
      <dgm:prSet/>
      <dgm:spPr/>
      <dgm:t>
        <a:bodyPr/>
        <a:lstStyle/>
        <a:p>
          <a:endParaRPr lang="ru-RU"/>
        </a:p>
      </dgm:t>
    </dgm:pt>
    <dgm:pt modelId="{5D0A6E3E-DECE-4B35-89CE-BCDAD0169751}" type="sibTrans" cxnId="{6C7BB7F0-67D7-4075-86A8-229027FD0E35}">
      <dgm:prSet/>
      <dgm:spPr/>
      <dgm:t>
        <a:bodyPr/>
        <a:lstStyle/>
        <a:p>
          <a:endParaRPr lang="ru-RU"/>
        </a:p>
      </dgm:t>
    </dgm:pt>
    <dgm:pt modelId="{C538AC8D-C77D-4AC4-B7ED-48F57A44DA10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2</a:t>
          </a:r>
          <a:endParaRPr lang="ru-RU" sz="4000" b="1" dirty="0">
            <a:solidFill>
              <a:schemeClr val="tx1"/>
            </a:solidFill>
          </a:endParaRPr>
        </a:p>
      </dgm:t>
    </dgm:pt>
    <dgm:pt modelId="{1E5612CF-70F5-416A-B8D8-E5EFCA1C99E2}" type="parTrans" cxnId="{37A418C2-F1B3-427C-B380-8E5B1227572F}">
      <dgm:prSet/>
      <dgm:spPr/>
      <dgm:t>
        <a:bodyPr/>
        <a:lstStyle/>
        <a:p>
          <a:endParaRPr lang="ru-RU"/>
        </a:p>
      </dgm:t>
    </dgm:pt>
    <dgm:pt modelId="{C058D89C-478C-40D7-B2A3-581234F99755}" type="sibTrans" cxnId="{37A418C2-F1B3-427C-B380-8E5B1227572F}">
      <dgm:prSet/>
      <dgm:spPr/>
      <dgm:t>
        <a:bodyPr/>
        <a:lstStyle/>
        <a:p>
          <a:endParaRPr lang="ru-RU"/>
        </a:p>
      </dgm:t>
    </dgm:pt>
    <dgm:pt modelId="{C38806D6-B3D4-47A1-9171-2F67B9CB1141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3</a:t>
          </a:r>
          <a:endParaRPr lang="ru-RU" sz="4000" b="1" dirty="0">
            <a:solidFill>
              <a:schemeClr val="tx1"/>
            </a:solidFill>
          </a:endParaRPr>
        </a:p>
      </dgm:t>
    </dgm:pt>
    <dgm:pt modelId="{4A3C5ED4-72D7-4A82-90B6-45CECF2B0256}" type="parTrans" cxnId="{800F6BFA-483D-456F-8F69-0E11CACB5DDD}">
      <dgm:prSet/>
      <dgm:spPr/>
      <dgm:t>
        <a:bodyPr/>
        <a:lstStyle/>
        <a:p>
          <a:endParaRPr lang="ru-RU"/>
        </a:p>
      </dgm:t>
    </dgm:pt>
    <dgm:pt modelId="{17FD50AA-4EFE-4BAA-BFBC-8F5AC0E5A7A7}" type="sibTrans" cxnId="{800F6BFA-483D-456F-8F69-0E11CACB5DDD}">
      <dgm:prSet/>
      <dgm:spPr/>
      <dgm:t>
        <a:bodyPr/>
        <a:lstStyle/>
        <a:p>
          <a:endParaRPr lang="ru-RU"/>
        </a:p>
      </dgm:t>
    </dgm:pt>
    <dgm:pt modelId="{2A78C614-95C4-4C64-AECF-92274905A4C9}">
      <dgm:prSet custT="1"/>
      <dgm:spPr/>
      <dgm:t>
        <a:bodyPr/>
        <a:lstStyle/>
        <a:p>
          <a:r>
            <a:rPr lang="ru-RU" sz="2800" b="1" dirty="0" smtClean="0"/>
            <a:t>Подготовительный этап</a:t>
          </a:r>
          <a:endParaRPr lang="ru-RU" sz="2800" b="1" dirty="0"/>
        </a:p>
      </dgm:t>
    </dgm:pt>
    <dgm:pt modelId="{72745C88-7CEA-4E24-8486-1AF6B4973CE4}" type="parTrans" cxnId="{3BE4F4A3-71CB-42EB-B9FC-D31249DD9B22}">
      <dgm:prSet/>
      <dgm:spPr/>
      <dgm:t>
        <a:bodyPr/>
        <a:lstStyle/>
        <a:p>
          <a:endParaRPr lang="ru-RU"/>
        </a:p>
      </dgm:t>
    </dgm:pt>
    <dgm:pt modelId="{0DF1652B-3E3C-4422-9A8A-CBB0488BDB11}" type="sibTrans" cxnId="{3BE4F4A3-71CB-42EB-B9FC-D31249DD9B22}">
      <dgm:prSet/>
      <dgm:spPr/>
      <dgm:t>
        <a:bodyPr/>
        <a:lstStyle/>
        <a:p>
          <a:endParaRPr lang="ru-RU"/>
        </a:p>
      </dgm:t>
    </dgm:pt>
    <dgm:pt modelId="{C10D4991-6F9F-4B67-91BC-498921F22AF6}">
      <dgm:prSet custT="1"/>
      <dgm:spPr/>
      <dgm:t>
        <a:bodyPr/>
        <a:lstStyle/>
        <a:p>
          <a:r>
            <a:rPr lang="ru-RU" sz="2800" b="1" dirty="0" smtClean="0"/>
            <a:t>Основная часть</a:t>
          </a:r>
          <a:endParaRPr lang="ru-RU" sz="2800" b="1" dirty="0"/>
        </a:p>
      </dgm:t>
    </dgm:pt>
    <dgm:pt modelId="{E46041B5-67A1-4CB9-8026-004B3C041DEE}" type="parTrans" cxnId="{3A4DCF20-00A2-46DF-91B8-D884A5EC7431}">
      <dgm:prSet/>
      <dgm:spPr/>
      <dgm:t>
        <a:bodyPr/>
        <a:lstStyle/>
        <a:p>
          <a:endParaRPr lang="ru-RU"/>
        </a:p>
      </dgm:t>
    </dgm:pt>
    <dgm:pt modelId="{9D0AE741-E582-44D4-BEFA-A45E327FFEF5}" type="sibTrans" cxnId="{3A4DCF20-00A2-46DF-91B8-D884A5EC7431}">
      <dgm:prSet/>
      <dgm:spPr/>
      <dgm:t>
        <a:bodyPr/>
        <a:lstStyle/>
        <a:p>
          <a:endParaRPr lang="ru-RU"/>
        </a:p>
      </dgm:t>
    </dgm:pt>
    <dgm:pt modelId="{F1A04F6B-1C35-49FF-A770-D1685E878FF9}">
      <dgm:prSet/>
      <dgm:spPr/>
      <dgm:t>
        <a:bodyPr/>
        <a:lstStyle/>
        <a:p>
          <a:endParaRPr lang="ru-RU" sz="2200" dirty="0"/>
        </a:p>
      </dgm:t>
    </dgm:pt>
    <dgm:pt modelId="{B1ACD999-4824-4AC1-AE1E-28A2AD98416F}" type="parTrans" cxnId="{7B9191B3-5EA4-42A4-BB9B-807E0380AA31}">
      <dgm:prSet/>
      <dgm:spPr/>
      <dgm:t>
        <a:bodyPr/>
        <a:lstStyle/>
        <a:p>
          <a:endParaRPr lang="ru-RU"/>
        </a:p>
      </dgm:t>
    </dgm:pt>
    <dgm:pt modelId="{1192C438-6F84-4D01-9D77-B51E202380A4}" type="sibTrans" cxnId="{7B9191B3-5EA4-42A4-BB9B-807E0380AA31}">
      <dgm:prSet/>
      <dgm:spPr/>
      <dgm:t>
        <a:bodyPr/>
        <a:lstStyle/>
        <a:p>
          <a:endParaRPr lang="ru-RU"/>
        </a:p>
      </dgm:t>
    </dgm:pt>
    <dgm:pt modelId="{A5A5B503-7352-4D6E-8485-DA983BB6B6FD}">
      <dgm:prSet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4</a:t>
          </a:r>
          <a:endParaRPr lang="ru-RU" sz="4000" b="1" dirty="0">
            <a:solidFill>
              <a:schemeClr val="tx1"/>
            </a:solidFill>
          </a:endParaRPr>
        </a:p>
      </dgm:t>
    </dgm:pt>
    <dgm:pt modelId="{B1A02227-F51A-4BF6-8B5D-F350375A2D22}" type="parTrans" cxnId="{DC617EB8-1830-4516-92EE-FB6A2A932108}">
      <dgm:prSet/>
      <dgm:spPr/>
      <dgm:t>
        <a:bodyPr/>
        <a:lstStyle/>
        <a:p>
          <a:endParaRPr lang="ru-RU"/>
        </a:p>
      </dgm:t>
    </dgm:pt>
    <dgm:pt modelId="{070D1FA0-43D8-41DD-ABF4-B0F122A11441}" type="sibTrans" cxnId="{DC617EB8-1830-4516-92EE-FB6A2A932108}">
      <dgm:prSet/>
      <dgm:spPr/>
      <dgm:t>
        <a:bodyPr/>
        <a:lstStyle/>
        <a:p>
          <a:endParaRPr lang="ru-RU"/>
        </a:p>
      </dgm:t>
    </dgm:pt>
    <dgm:pt modelId="{A6C40D48-7231-491E-8A33-67CA0D874313}">
      <dgm:prSet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</a:rPr>
            <a:t>5</a:t>
          </a:r>
          <a:endParaRPr lang="ru-RU" sz="4000" b="1" dirty="0">
            <a:solidFill>
              <a:schemeClr val="tx1"/>
            </a:solidFill>
          </a:endParaRPr>
        </a:p>
      </dgm:t>
    </dgm:pt>
    <dgm:pt modelId="{583A91B4-9E7D-4F61-98EB-FE622CE26A02}" type="parTrans" cxnId="{6F5BA56E-EC52-486F-A1D2-39E109639EB6}">
      <dgm:prSet/>
      <dgm:spPr/>
      <dgm:t>
        <a:bodyPr/>
        <a:lstStyle/>
        <a:p>
          <a:endParaRPr lang="ru-RU"/>
        </a:p>
      </dgm:t>
    </dgm:pt>
    <dgm:pt modelId="{9765A026-3BFA-4066-8243-331842A78E29}" type="sibTrans" cxnId="{6F5BA56E-EC52-486F-A1D2-39E109639EB6}">
      <dgm:prSet/>
      <dgm:spPr/>
      <dgm:t>
        <a:bodyPr/>
        <a:lstStyle/>
        <a:p>
          <a:endParaRPr lang="ru-RU"/>
        </a:p>
      </dgm:t>
    </dgm:pt>
    <dgm:pt modelId="{9563CF33-59BC-42E2-8E3F-26F1FCC54AB8}">
      <dgm:prSet custT="1"/>
      <dgm:spPr/>
      <dgm:t>
        <a:bodyPr/>
        <a:lstStyle/>
        <a:p>
          <a:r>
            <a:rPr lang="ru-RU" sz="2800" b="1" dirty="0" smtClean="0"/>
            <a:t>Динамическая пауза</a:t>
          </a:r>
          <a:endParaRPr lang="ru-RU" sz="2800" b="1" dirty="0"/>
        </a:p>
      </dgm:t>
    </dgm:pt>
    <dgm:pt modelId="{3EEF5FFD-11AE-4579-B1CB-F3695AF8411C}" type="parTrans" cxnId="{2A3F4C3F-B5F6-4ED9-A0E4-270237DB98D8}">
      <dgm:prSet/>
      <dgm:spPr/>
      <dgm:t>
        <a:bodyPr/>
        <a:lstStyle/>
        <a:p>
          <a:endParaRPr lang="ru-RU"/>
        </a:p>
      </dgm:t>
    </dgm:pt>
    <dgm:pt modelId="{F3EA4B7C-E0CB-4369-8B15-47FE87D02B1D}" type="sibTrans" cxnId="{2A3F4C3F-B5F6-4ED9-A0E4-270237DB98D8}">
      <dgm:prSet/>
      <dgm:spPr/>
      <dgm:t>
        <a:bodyPr/>
        <a:lstStyle/>
        <a:p>
          <a:endParaRPr lang="ru-RU"/>
        </a:p>
      </dgm:t>
    </dgm:pt>
    <dgm:pt modelId="{978F4447-37D0-43C0-8ECA-C69C4FE1428B}">
      <dgm:prSet custT="1"/>
      <dgm:spPr/>
      <dgm:t>
        <a:bodyPr/>
        <a:lstStyle/>
        <a:p>
          <a:r>
            <a:rPr lang="ru-RU" sz="2800" b="1" dirty="0" smtClean="0"/>
            <a:t>Этап подведение итогов</a:t>
          </a:r>
          <a:endParaRPr lang="ru-RU" sz="2800" b="1" dirty="0"/>
        </a:p>
      </dgm:t>
    </dgm:pt>
    <dgm:pt modelId="{4BDA0AC9-7455-4A28-B6CC-906A2DA36A35}" type="parTrans" cxnId="{1E962F81-0ECE-49CA-9D5E-3C3A584DE87F}">
      <dgm:prSet/>
      <dgm:spPr/>
      <dgm:t>
        <a:bodyPr/>
        <a:lstStyle/>
        <a:p>
          <a:endParaRPr lang="ru-RU"/>
        </a:p>
      </dgm:t>
    </dgm:pt>
    <dgm:pt modelId="{3779837C-E879-4928-B574-F0033EBE89AC}" type="sibTrans" cxnId="{1E962F81-0ECE-49CA-9D5E-3C3A584DE87F}">
      <dgm:prSet/>
      <dgm:spPr/>
      <dgm:t>
        <a:bodyPr/>
        <a:lstStyle/>
        <a:p>
          <a:endParaRPr lang="ru-RU"/>
        </a:p>
      </dgm:t>
    </dgm:pt>
    <dgm:pt modelId="{1D688BD4-EBDA-4BF4-8E8E-1E09963D0A66}">
      <dgm:prSet custT="1"/>
      <dgm:spPr/>
      <dgm:t>
        <a:bodyPr/>
        <a:lstStyle/>
        <a:p>
          <a:endParaRPr lang="ru-RU" sz="2800" b="1" dirty="0"/>
        </a:p>
      </dgm:t>
    </dgm:pt>
    <dgm:pt modelId="{3D225B1A-683C-425B-93B5-E57BE43C1E5E}" type="parTrans" cxnId="{5050D523-8771-469C-9FB0-333FC1A484C3}">
      <dgm:prSet/>
      <dgm:spPr/>
      <dgm:t>
        <a:bodyPr/>
        <a:lstStyle/>
        <a:p>
          <a:endParaRPr lang="ru-RU"/>
        </a:p>
      </dgm:t>
    </dgm:pt>
    <dgm:pt modelId="{A50C610E-E803-4A54-A3FB-5387D0C165D5}" type="sibTrans" cxnId="{5050D523-8771-469C-9FB0-333FC1A484C3}">
      <dgm:prSet/>
      <dgm:spPr/>
      <dgm:t>
        <a:bodyPr/>
        <a:lstStyle/>
        <a:p>
          <a:endParaRPr lang="ru-RU"/>
        </a:p>
      </dgm:t>
    </dgm:pt>
    <dgm:pt modelId="{2867844D-A508-47BE-A4A8-2AED7C8E8969}">
      <dgm:prSet phldrT="[Текст]" custT="1"/>
      <dgm:spPr/>
      <dgm:t>
        <a:bodyPr/>
        <a:lstStyle/>
        <a:p>
          <a:r>
            <a:rPr lang="ru-RU" sz="2800" b="1" dirty="0" smtClean="0"/>
            <a:t>Организационный этап (вводный)</a:t>
          </a:r>
          <a:endParaRPr lang="ru-RU" sz="2800" b="1" dirty="0"/>
        </a:p>
      </dgm:t>
    </dgm:pt>
    <dgm:pt modelId="{DA816B52-2B42-4DB7-90B2-68B02B953185}" type="sibTrans" cxnId="{CF5B4730-D4CB-4C94-8406-706AE7273EAF}">
      <dgm:prSet/>
      <dgm:spPr/>
      <dgm:t>
        <a:bodyPr/>
        <a:lstStyle/>
        <a:p>
          <a:endParaRPr lang="ru-RU"/>
        </a:p>
      </dgm:t>
    </dgm:pt>
    <dgm:pt modelId="{9271F1D7-07B2-48C4-8D43-5E8CE6B1C85C}" type="parTrans" cxnId="{CF5B4730-D4CB-4C94-8406-706AE7273EAF}">
      <dgm:prSet/>
      <dgm:spPr/>
      <dgm:t>
        <a:bodyPr/>
        <a:lstStyle/>
        <a:p>
          <a:endParaRPr lang="ru-RU"/>
        </a:p>
      </dgm:t>
    </dgm:pt>
    <dgm:pt modelId="{BFB976E8-3445-423E-84DE-28ACCEC62442}" type="pres">
      <dgm:prSet presAssocID="{34AE8E3E-FC53-449B-B685-EE26AE92D2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1EDE3-B097-4EF4-9743-94E64684FB4C}" type="pres">
      <dgm:prSet presAssocID="{C1E81F16-5DB8-431F-AAFB-7874A6A66E6D}" presName="composite" presStyleCnt="0"/>
      <dgm:spPr/>
    </dgm:pt>
    <dgm:pt modelId="{6B9B212F-D4AF-43BF-99D2-E45604C6A0C3}" type="pres">
      <dgm:prSet presAssocID="{C1E81F16-5DB8-431F-AAFB-7874A6A66E6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78520-8259-448C-80D1-2A6393ED3126}" type="pres">
      <dgm:prSet presAssocID="{C1E81F16-5DB8-431F-AAFB-7874A6A66E6D}" presName="descendantText" presStyleLbl="alignAcc1" presStyleIdx="0" presStyleCnt="5" custScaleY="100000" custLinFactNeighborX="-627" custLinFactNeighborY="8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D636-BE71-410E-98A8-0D165D82E37B}" type="pres">
      <dgm:prSet presAssocID="{5D0A6E3E-DECE-4B35-89CE-BCDAD0169751}" presName="sp" presStyleCnt="0"/>
      <dgm:spPr/>
    </dgm:pt>
    <dgm:pt modelId="{7736D4E5-3AC4-4009-B4C3-B8D137567E66}" type="pres">
      <dgm:prSet presAssocID="{C538AC8D-C77D-4AC4-B7ED-48F57A44DA10}" presName="composite" presStyleCnt="0"/>
      <dgm:spPr/>
    </dgm:pt>
    <dgm:pt modelId="{4A0DD5E3-39CC-474E-A902-F3E21745A421}" type="pres">
      <dgm:prSet presAssocID="{C538AC8D-C77D-4AC4-B7ED-48F57A44DA1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1366C-4424-4D28-BD1B-AFE72A4F1A86}" type="pres">
      <dgm:prSet presAssocID="{C538AC8D-C77D-4AC4-B7ED-48F57A44DA10}" presName="descendantText" presStyleLbl="alignAcc1" presStyleIdx="1" presStyleCnt="5" custLinFactNeighborX="0" custLinFactNeighborY="5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83F96-6F54-46D5-AABA-776300AB1909}" type="pres">
      <dgm:prSet presAssocID="{C058D89C-478C-40D7-B2A3-581234F99755}" presName="sp" presStyleCnt="0"/>
      <dgm:spPr/>
    </dgm:pt>
    <dgm:pt modelId="{F1CDB29F-3D27-4DBD-B338-8748122BC46D}" type="pres">
      <dgm:prSet presAssocID="{C38806D6-B3D4-47A1-9171-2F67B9CB1141}" presName="composite" presStyleCnt="0"/>
      <dgm:spPr/>
    </dgm:pt>
    <dgm:pt modelId="{504F62AA-DA12-4A91-9AF1-C3C62ECCE48D}" type="pres">
      <dgm:prSet presAssocID="{C38806D6-B3D4-47A1-9171-2F67B9CB114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E4281-C51D-4DFD-A7D0-C07AB6F67386}" type="pres">
      <dgm:prSet presAssocID="{C38806D6-B3D4-47A1-9171-2F67B9CB1141}" presName="descendantText" presStyleLbl="alignAcc1" presStyleIdx="2" presStyleCnt="5" custLinFactNeighborX="322" custLinFactNeighborY="-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2E837-951E-4DAF-99D4-BBFE7214B3C2}" type="pres">
      <dgm:prSet presAssocID="{17FD50AA-4EFE-4BAA-BFBC-8F5AC0E5A7A7}" presName="sp" presStyleCnt="0"/>
      <dgm:spPr/>
    </dgm:pt>
    <dgm:pt modelId="{A62B5216-3273-4A39-87E3-B43725384620}" type="pres">
      <dgm:prSet presAssocID="{A5A5B503-7352-4D6E-8485-DA983BB6B6FD}" presName="composite" presStyleCnt="0"/>
      <dgm:spPr/>
    </dgm:pt>
    <dgm:pt modelId="{E3250650-C9E3-4C82-A1D2-E317CAE9E2A3}" type="pres">
      <dgm:prSet presAssocID="{A5A5B503-7352-4D6E-8485-DA983BB6B6F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8532-AF4B-4524-AF45-C5A5B564A31F}" type="pres">
      <dgm:prSet presAssocID="{A5A5B503-7352-4D6E-8485-DA983BB6B6F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177F4-B589-4601-A88D-04C29DF7D58F}" type="pres">
      <dgm:prSet presAssocID="{070D1FA0-43D8-41DD-ABF4-B0F122A11441}" presName="sp" presStyleCnt="0"/>
      <dgm:spPr/>
    </dgm:pt>
    <dgm:pt modelId="{72FE44A3-98EA-45DA-9200-CC17C4FAA81A}" type="pres">
      <dgm:prSet presAssocID="{A6C40D48-7231-491E-8A33-67CA0D874313}" presName="composite" presStyleCnt="0"/>
      <dgm:spPr/>
    </dgm:pt>
    <dgm:pt modelId="{1F9D0EB9-E48F-4867-B647-8EB3C5511532}" type="pres">
      <dgm:prSet presAssocID="{A6C40D48-7231-491E-8A33-67CA0D874313}" presName="parentText" presStyleLbl="alignNode1" presStyleIdx="4" presStyleCnt="5" custLinFactNeighborX="0" custLinFactNeighborY="43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AF2F1-CFE3-48D9-9F88-58904528F235}" type="pres">
      <dgm:prSet presAssocID="{A6C40D48-7231-491E-8A33-67CA0D87431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962F81-0ECE-49CA-9D5E-3C3A584DE87F}" srcId="{A6C40D48-7231-491E-8A33-67CA0D874313}" destId="{978F4447-37D0-43C0-8ECA-C69C4FE1428B}" srcOrd="0" destOrd="0" parTransId="{4BDA0AC9-7455-4A28-B6CC-906A2DA36A35}" sibTransId="{3779837C-E879-4928-B574-F0033EBE89AC}"/>
    <dgm:cxn modelId="{5050D523-8771-469C-9FB0-333FC1A484C3}" srcId="{C38806D6-B3D4-47A1-9171-2F67B9CB1141}" destId="{1D688BD4-EBDA-4BF4-8E8E-1E09963D0A66}" srcOrd="0" destOrd="0" parTransId="{3D225B1A-683C-425B-93B5-E57BE43C1E5E}" sibTransId="{A50C610E-E803-4A54-A3FB-5387D0C165D5}"/>
    <dgm:cxn modelId="{A24ED3D0-08AB-47A5-8452-F0467A168110}" type="presOf" srcId="{C10D4991-6F9F-4B67-91BC-498921F22AF6}" destId="{F5EE4281-C51D-4DFD-A7D0-C07AB6F67386}" srcOrd="0" destOrd="1" presId="urn:microsoft.com/office/officeart/2005/8/layout/chevron2"/>
    <dgm:cxn modelId="{5C7DB4E9-D5CF-412A-A412-8E5046F40CF2}" type="presOf" srcId="{2867844D-A508-47BE-A4A8-2AED7C8E8969}" destId="{A9C78520-8259-448C-80D1-2A6393ED3126}" srcOrd="0" destOrd="0" presId="urn:microsoft.com/office/officeart/2005/8/layout/chevron2"/>
    <dgm:cxn modelId="{70C85F60-C461-409A-9D53-C76F58D8D60E}" type="presOf" srcId="{2A78C614-95C4-4C64-AECF-92274905A4C9}" destId="{2BB1366C-4424-4D28-BD1B-AFE72A4F1A86}" srcOrd="0" destOrd="0" presId="urn:microsoft.com/office/officeart/2005/8/layout/chevron2"/>
    <dgm:cxn modelId="{3BE4F4A3-71CB-42EB-B9FC-D31249DD9B22}" srcId="{C538AC8D-C77D-4AC4-B7ED-48F57A44DA10}" destId="{2A78C614-95C4-4C64-AECF-92274905A4C9}" srcOrd="0" destOrd="0" parTransId="{72745C88-7CEA-4E24-8486-1AF6B4973CE4}" sibTransId="{0DF1652B-3E3C-4422-9A8A-CBB0488BDB11}"/>
    <dgm:cxn modelId="{962727AC-81B9-4F70-B507-981C2C2FDDCB}" type="presOf" srcId="{1D688BD4-EBDA-4BF4-8E8E-1E09963D0A66}" destId="{F5EE4281-C51D-4DFD-A7D0-C07AB6F67386}" srcOrd="0" destOrd="0" presId="urn:microsoft.com/office/officeart/2005/8/layout/chevron2"/>
    <dgm:cxn modelId="{6F5BA56E-EC52-486F-A1D2-39E109639EB6}" srcId="{34AE8E3E-FC53-449B-B685-EE26AE92D262}" destId="{A6C40D48-7231-491E-8A33-67CA0D874313}" srcOrd="4" destOrd="0" parTransId="{583A91B4-9E7D-4F61-98EB-FE622CE26A02}" sibTransId="{9765A026-3BFA-4066-8243-331842A78E29}"/>
    <dgm:cxn modelId="{0B8B2C81-9682-4F89-A5F5-64E2E71375D9}" type="presOf" srcId="{978F4447-37D0-43C0-8ECA-C69C4FE1428B}" destId="{AEEAF2F1-CFE3-48D9-9F88-58904528F235}" srcOrd="0" destOrd="0" presId="urn:microsoft.com/office/officeart/2005/8/layout/chevron2"/>
    <dgm:cxn modelId="{780DB768-49A6-4A00-8D12-6636BA66D890}" type="presOf" srcId="{A6C40D48-7231-491E-8A33-67CA0D874313}" destId="{1F9D0EB9-E48F-4867-B647-8EB3C5511532}" srcOrd="0" destOrd="0" presId="urn:microsoft.com/office/officeart/2005/8/layout/chevron2"/>
    <dgm:cxn modelId="{EFE85C2D-49E8-4FC2-A34E-F3F85F220B86}" type="presOf" srcId="{9563CF33-59BC-42E2-8E3F-26F1FCC54AB8}" destId="{C56A8532-AF4B-4524-AF45-C5A5B564A31F}" srcOrd="0" destOrd="0" presId="urn:microsoft.com/office/officeart/2005/8/layout/chevron2"/>
    <dgm:cxn modelId="{2A3F4C3F-B5F6-4ED9-A0E4-270237DB98D8}" srcId="{A5A5B503-7352-4D6E-8485-DA983BB6B6FD}" destId="{9563CF33-59BC-42E2-8E3F-26F1FCC54AB8}" srcOrd="0" destOrd="0" parTransId="{3EEF5FFD-11AE-4579-B1CB-F3695AF8411C}" sibTransId="{F3EA4B7C-E0CB-4369-8B15-47FE87D02B1D}"/>
    <dgm:cxn modelId="{F936B5BD-9964-4C75-B3B4-37F2BF49A48B}" type="presOf" srcId="{F1A04F6B-1C35-49FF-A770-D1685E878FF9}" destId="{F5EE4281-C51D-4DFD-A7D0-C07AB6F67386}" srcOrd="0" destOrd="2" presId="urn:microsoft.com/office/officeart/2005/8/layout/chevron2"/>
    <dgm:cxn modelId="{58CE928A-A80F-4957-9D96-7DE1BF608305}" type="presOf" srcId="{34AE8E3E-FC53-449B-B685-EE26AE92D262}" destId="{BFB976E8-3445-423E-84DE-28ACCEC62442}" srcOrd="0" destOrd="0" presId="urn:microsoft.com/office/officeart/2005/8/layout/chevron2"/>
    <dgm:cxn modelId="{C3E97168-EE7B-451A-889A-BE1F4826368B}" type="presOf" srcId="{C1E81F16-5DB8-431F-AAFB-7874A6A66E6D}" destId="{6B9B212F-D4AF-43BF-99D2-E45604C6A0C3}" srcOrd="0" destOrd="0" presId="urn:microsoft.com/office/officeart/2005/8/layout/chevron2"/>
    <dgm:cxn modelId="{D89080A9-AD45-47B5-8293-C47978780BFC}" type="presOf" srcId="{C538AC8D-C77D-4AC4-B7ED-48F57A44DA10}" destId="{4A0DD5E3-39CC-474E-A902-F3E21745A421}" srcOrd="0" destOrd="0" presId="urn:microsoft.com/office/officeart/2005/8/layout/chevron2"/>
    <dgm:cxn modelId="{800F6BFA-483D-456F-8F69-0E11CACB5DDD}" srcId="{34AE8E3E-FC53-449B-B685-EE26AE92D262}" destId="{C38806D6-B3D4-47A1-9171-2F67B9CB1141}" srcOrd="2" destOrd="0" parTransId="{4A3C5ED4-72D7-4A82-90B6-45CECF2B0256}" sibTransId="{17FD50AA-4EFE-4BAA-BFBC-8F5AC0E5A7A7}"/>
    <dgm:cxn modelId="{3A4DCF20-00A2-46DF-91B8-D884A5EC7431}" srcId="{C38806D6-B3D4-47A1-9171-2F67B9CB1141}" destId="{C10D4991-6F9F-4B67-91BC-498921F22AF6}" srcOrd="1" destOrd="0" parTransId="{E46041B5-67A1-4CB9-8026-004B3C041DEE}" sibTransId="{9D0AE741-E582-44D4-BEFA-A45E327FFEF5}"/>
    <dgm:cxn modelId="{CF5B4730-D4CB-4C94-8406-706AE7273EAF}" srcId="{C1E81F16-5DB8-431F-AAFB-7874A6A66E6D}" destId="{2867844D-A508-47BE-A4A8-2AED7C8E8969}" srcOrd="0" destOrd="0" parTransId="{9271F1D7-07B2-48C4-8D43-5E8CE6B1C85C}" sibTransId="{DA816B52-2B42-4DB7-90B2-68B02B953185}"/>
    <dgm:cxn modelId="{DC617EB8-1830-4516-92EE-FB6A2A932108}" srcId="{34AE8E3E-FC53-449B-B685-EE26AE92D262}" destId="{A5A5B503-7352-4D6E-8485-DA983BB6B6FD}" srcOrd="3" destOrd="0" parTransId="{B1A02227-F51A-4BF6-8B5D-F350375A2D22}" sibTransId="{070D1FA0-43D8-41DD-ABF4-B0F122A11441}"/>
    <dgm:cxn modelId="{37A418C2-F1B3-427C-B380-8E5B1227572F}" srcId="{34AE8E3E-FC53-449B-B685-EE26AE92D262}" destId="{C538AC8D-C77D-4AC4-B7ED-48F57A44DA10}" srcOrd="1" destOrd="0" parTransId="{1E5612CF-70F5-416A-B8D8-E5EFCA1C99E2}" sibTransId="{C058D89C-478C-40D7-B2A3-581234F99755}"/>
    <dgm:cxn modelId="{48A0A946-3421-4B22-9E40-7B4D6AEF6AF6}" type="presOf" srcId="{C38806D6-B3D4-47A1-9171-2F67B9CB1141}" destId="{504F62AA-DA12-4A91-9AF1-C3C62ECCE48D}" srcOrd="0" destOrd="0" presId="urn:microsoft.com/office/officeart/2005/8/layout/chevron2"/>
    <dgm:cxn modelId="{7B9191B3-5EA4-42A4-BB9B-807E0380AA31}" srcId="{C38806D6-B3D4-47A1-9171-2F67B9CB1141}" destId="{F1A04F6B-1C35-49FF-A770-D1685E878FF9}" srcOrd="2" destOrd="0" parTransId="{B1ACD999-4824-4AC1-AE1E-28A2AD98416F}" sibTransId="{1192C438-6F84-4D01-9D77-B51E202380A4}"/>
    <dgm:cxn modelId="{10656950-D2BE-4813-AFD3-3B8B18AB65E9}" type="presOf" srcId="{A5A5B503-7352-4D6E-8485-DA983BB6B6FD}" destId="{E3250650-C9E3-4C82-A1D2-E317CAE9E2A3}" srcOrd="0" destOrd="0" presId="urn:microsoft.com/office/officeart/2005/8/layout/chevron2"/>
    <dgm:cxn modelId="{6C7BB7F0-67D7-4075-86A8-229027FD0E35}" srcId="{34AE8E3E-FC53-449B-B685-EE26AE92D262}" destId="{C1E81F16-5DB8-431F-AAFB-7874A6A66E6D}" srcOrd="0" destOrd="0" parTransId="{77E4CB51-AB8A-452F-ADB4-095C22D712B0}" sibTransId="{5D0A6E3E-DECE-4B35-89CE-BCDAD0169751}"/>
    <dgm:cxn modelId="{9BFC92CA-C48D-4788-A037-5EC5C649C27E}" type="presParOf" srcId="{BFB976E8-3445-423E-84DE-28ACCEC62442}" destId="{A521EDE3-B097-4EF4-9743-94E64684FB4C}" srcOrd="0" destOrd="0" presId="urn:microsoft.com/office/officeart/2005/8/layout/chevron2"/>
    <dgm:cxn modelId="{FFB05B34-0E0E-404C-92F3-9D8735F907D9}" type="presParOf" srcId="{A521EDE3-B097-4EF4-9743-94E64684FB4C}" destId="{6B9B212F-D4AF-43BF-99D2-E45604C6A0C3}" srcOrd="0" destOrd="0" presId="urn:microsoft.com/office/officeart/2005/8/layout/chevron2"/>
    <dgm:cxn modelId="{20519D21-07BC-4B9D-8DDD-31FF8C6D3FCE}" type="presParOf" srcId="{A521EDE3-B097-4EF4-9743-94E64684FB4C}" destId="{A9C78520-8259-448C-80D1-2A6393ED3126}" srcOrd="1" destOrd="0" presId="urn:microsoft.com/office/officeart/2005/8/layout/chevron2"/>
    <dgm:cxn modelId="{BC76FEAD-A67C-4EB1-8339-A248E0658DC3}" type="presParOf" srcId="{BFB976E8-3445-423E-84DE-28ACCEC62442}" destId="{C2B7D636-BE71-410E-98A8-0D165D82E37B}" srcOrd="1" destOrd="0" presId="urn:microsoft.com/office/officeart/2005/8/layout/chevron2"/>
    <dgm:cxn modelId="{6B97403F-FF74-42AD-8CBA-3EBCC84BCE93}" type="presParOf" srcId="{BFB976E8-3445-423E-84DE-28ACCEC62442}" destId="{7736D4E5-3AC4-4009-B4C3-B8D137567E66}" srcOrd="2" destOrd="0" presId="urn:microsoft.com/office/officeart/2005/8/layout/chevron2"/>
    <dgm:cxn modelId="{56E873CF-9A22-4A46-9D53-2B24E2AB446E}" type="presParOf" srcId="{7736D4E5-3AC4-4009-B4C3-B8D137567E66}" destId="{4A0DD5E3-39CC-474E-A902-F3E21745A421}" srcOrd="0" destOrd="0" presId="urn:microsoft.com/office/officeart/2005/8/layout/chevron2"/>
    <dgm:cxn modelId="{E0DBBF61-80F1-4C97-A060-CF8C76F9DBAE}" type="presParOf" srcId="{7736D4E5-3AC4-4009-B4C3-B8D137567E66}" destId="{2BB1366C-4424-4D28-BD1B-AFE72A4F1A86}" srcOrd="1" destOrd="0" presId="urn:microsoft.com/office/officeart/2005/8/layout/chevron2"/>
    <dgm:cxn modelId="{BC849E3C-790E-4AB8-8958-37126EC761DA}" type="presParOf" srcId="{BFB976E8-3445-423E-84DE-28ACCEC62442}" destId="{42183F96-6F54-46D5-AABA-776300AB1909}" srcOrd="3" destOrd="0" presId="urn:microsoft.com/office/officeart/2005/8/layout/chevron2"/>
    <dgm:cxn modelId="{B7999EFD-F6BE-4FD5-8974-A8433689CDA9}" type="presParOf" srcId="{BFB976E8-3445-423E-84DE-28ACCEC62442}" destId="{F1CDB29F-3D27-4DBD-B338-8748122BC46D}" srcOrd="4" destOrd="0" presId="urn:microsoft.com/office/officeart/2005/8/layout/chevron2"/>
    <dgm:cxn modelId="{CF3EFA84-70D5-4900-AC88-61B651433190}" type="presParOf" srcId="{F1CDB29F-3D27-4DBD-B338-8748122BC46D}" destId="{504F62AA-DA12-4A91-9AF1-C3C62ECCE48D}" srcOrd="0" destOrd="0" presId="urn:microsoft.com/office/officeart/2005/8/layout/chevron2"/>
    <dgm:cxn modelId="{37C74896-115C-4219-94E8-49C92F3A1721}" type="presParOf" srcId="{F1CDB29F-3D27-4DBD-B338-8748122BC46D}" destId="{F5EE4281-C51D-4DFD-A7D0-C07AB6F67386}" srcOrd="1" destOrd="0" presId="urn:microsoft.com/office/officeart/2005/8/layout/chevron2"/>
    <dgm:cxn modelId="{DE4F9DB4-6B08-47AD-BBE2-FDFA385F315E}" type="presParOf" srcId="{BFB976E8-3445-423E-84DE-28ACCEC62442}" destId="{90E2E837-951E-4DAF-99D4-BBFE7214B3C2}" srcOrd="5" destOrd="0" presId="urn:microsoft.com/office/officeart/2005/8/layout/chevron2"/>
    <dgm:cxn modelId="{8A3EA92A-6F8C-41E8-8594-9020D6F18DF8}" type="presParOf" srcId="{BFB976E8-3445-423E-84DE-28ACCEC62442}" destId="{A62B5216-3273-4A39-87E3-B43725384620}" srcOrd="6" destOrd="0" presId="urn:microsoft.com/office/officeart/2005/8/layout/chevron2"/>
    <dgm:cxn modelId="{786985E2-A8E3-4056-8444-1B34E8682B13}" type="presParOf" srcId="{A62B5216-3273-4A39-87E3-B43725384620}" destId="{E3250650-C9E3-4C82-A1D2-E317CAE9E2A3}" srcOrd="0" destOrd="0" presId="urn:microsoft.com/office/officeart/2005/8/layout/chevron2"/>
    <dgm:cxn modelId="{A6FEDAA0-F7B5-40EB-B31C-8A94BD156FC0}" type="presParOf" srcId="{A62B5216-3273-4A39-87E3-B43725384620}" destId="{C56A8532-AF4B-4524-AF45-C5A5B564A31F}" srcOrd="1" destOrd="0" presId="urn:microsoft.com/office/officeart/2005/8/layout/chevron2"/>
    <dgm:cxn modelId="{A5128179-9D90-4241-86B9-24C250933549}" type="presParOf" srcId="{BFB976E8-3445-423E-84DE-28ACCEC62442}" destId="{49C177F4-B589-4601-A88D-04C29DF7D58F}" srcOrd="7" destOrd="0" presId="urn:microsoft.com/office/officeart/2005/8/layout/chevron2"/>
    <dgm:cxn modelId="{810115FE-5DED-40B5-A269-952EC5F1073D}" type="presParOf" srcId="{BFB976E8-3445-423E-84DE-28ACCEC62442}" destId="{72FE44A3-98EA-45DA-9200-CC17C4FAA81A}" srcOrd="8" destOrd="0" presId="urn:microsoft.com/office/officeart/2005/8/layout/chevron2"/>
    <dgm:cxn modelId="{184FABFD-38E0-4DDF-9B67-54517F48ADF2}" type="presParOf" srcId="{72FE44A3-98EA-45DA-9200-CC17C4FAA81A}" destId="{1F9D0EB9-E48F-4867-B647-8EB3C5511532}" srcOrd="0" destOrd="0" presId="urn:microsoft.com/office/officeart/2005/8/layout/chevron2"/>
    <dgm:cxn modelId="{0F869194-ABA9-45ED-9247-F88495B96E3B}" type="presParOf" srcId="{72FE44A3-98EA-45DA-9200-CC17C4FAA81A}" destId="{AEEAF2F1-CFE3-48D9-9F88-58904528F2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2E9B7-2587-4DF7-BEA8-EBDBA6288A50}">
      <dsp:nvSpPr>
        <dsp:cNvPr id="0" name=""/>
        <dsp:cNvSpPr/>
      </dsp:nvSpPr>
      <dsp:spPr>
        <a:xfrm>
          <a:off x="1463915" y="958125"/>
          <a:ext cx="5277086" cy="5277086"/>
        </a:xfrm>
        <a:prstGeom prst="blockArc">
          <a:avLst>
            <a:gd name="adj1" fmla="val 11080652"/>
            <a:gd name="adj2" fmla="val 16622103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42D91-514A-4296-8536-B37813B87B99}">
      <dsp:nvSpPr>
        <dsp:cNvPr id="0" name=""/>
        <dsp:cNvSpPr/>
      </dsp:nvSpPr>
      <dsp:spPr>
        <a:xfrm>
          <a:off x="1461641" y="511623"/>
          <a:ext cx="5277086" cy="5277086"/>
        </a:xfrm>
        <a:prstGeom prst="blockArc">
          <a:avLst>
            <a:gd name="adj1" fmla="val 4787821"/>
            <a:gd name="adj2" fmla="val 10484337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8A867-1502-4AD4-AA75-53D1BE722E8B}">
      <dsp:nvSpPr>
        <dsp:cNvPr id="0" name=""/>
        <dsp:cNvSpPr/>
      </dsp:nvSpPr>
      <dsp:spPr>
        <a:xfrm>
          <a:off x="2031811" y="473373"/>
          <a:ext cx="5277086" cy="5277086"/>
        </a:xfrm>
        <a:prstGeom prst="blockArc">
          <a:avLst>
            <a:gd name="adj1" fmla="val 308639"/>
            <a:gd name="adj2" fmla="val 5551615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96494-7FB6-4C60-A32E-3CC4136FA04B}">
      <dsp:nvSpPr>
        <dsp:cNvPr id="0" name=""/>
        <dsp:cNvSpPr/>
      </dsp:nvSpPr>
      <dsp:spPr>
        <a:xfrm>
          <a:off x="2034622" y="964878"/>
          <a:ext cx="5277086" cy="5277086"/>
        </a:xfrm>
        <a:prstGeom prst="blockArc">
          <a:avLst>
            <a:gd name="adj1" fmla="val 15859255"/>
            <a:gd name="adj2" fmla="val 21252042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BD61A-6980-443E-9F6B-C405AAD0E1B3}">
      <dsp:nvSpPr>
        <dsp:cNvPr id="0" name=""/>
        <dsp:cNvSpPr/>
      </dsp:nvSpPr>
      <dsp:spPr>
        <a:xfrm>
          <a:off x="3131829" y="2204878"/>
          <a:ext cx="2282851" cy="2072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</a:t>
          </a:r>
          <a:endParaRPr lang="ru-RU" sz="32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6145" y="2508422"/>
        <a:ext cx="1614219" cy="1465641"/>
      </dsp:txXfrm>
    </dsp:sp>
    <dsp:sp modelId="{9EE281B0-F7AD-42C3-BF20-976725331BF5}">
      <dsp:nvSpPr>
        <dsp:cNvPr id="0" name=""/>
        <dsp:cNvSpPr/>
      </dsp:nvSpPr>
      <dsp:spPr>
        <a:xfrm>
          <a:off x="2248471" y="188630"/>
          <a:ext cx="4339299" cy="1700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Формирование математических представлений.</a:t>
          </a:r>
        </a:p>
      </dsp:txBody>
      <dsp:txXfrm>
        <a:off x="2883947" y="437620"/>
        <a:ext cx="3068347" cy="1202232"/>
      </dsp:txXfrm>
    </dsp:sp>
    <dsp:sp modelId="{B682AA07-C698-4AE7-8A01-9EEAA8ED479A}">
      <dsp:nvSpPr>
        <dsp:cNvPr id="0" name=""/>
        <dsp:cNvSpPr/>
      </dsp:nvSpPr>
      <dsp:spPr>
        <a:xfrm>
          <a:off x="5508100" y="2492891"/>
          <a:ext cx="3458419" cy="17002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Формирование интереса, творческих способностей.</a:t>
          </a:r>
        </a:p>
        <a:p>
          <a:pPr lvl="0" algn="ctr">
            <a:spcBef>
              <a:spcPct val="0"/>
            </a:spcBef>
          </a:pP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014574" y="2741881"/>
        <a:ext cx="2445471" cy="1202232"/>
      </dsp:txXfrm>
    </dsp:sp>
    <dsp:sp modelId="{83BEBE60-972F-41BB-9488-E199C8E9162C}">
      <dsp:nvSpPr>
        <dsp:cNvPr id="0" name=""/>
        <dsp:cNvSpPr/>
      </dsp:nvSpPr>
      <dsp:spPr>
        <a:xfrm>
          <a:off x="2104455" y="4725147"/>
          <a:ext cx="4904534" cy="19231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Расширение запаса представлений по ОМ.</a:t>
          </a:r>
        </a:p>
      </dsp:txBody>
      <dsp:txXfrm>
        <a:off x="2822707" y="5006792"/>
        <a:ext cx="3468030" cy="1359905"/>
      </dsp:txXfrm>
    </dsp:sp>
    <dsp:sp modelId="{441A71B5-804C-4E20-B5FB-5B6108C4E069}">
      <dsp:nvSpPr>
        <dsp:cNvPr id="0" name=""/>
        <dsp:cNvSpPr/>
      </dsp:nvSpPr>
      <dsp:spPr>
        <a:xfrm>
          <a:off x="35386" y="2564907"/>
          <a:ext cx="2996641" cy="16431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ВПФ.</a:t>
          </a:r>
        </a:p>
        <a:p>
          <a:pPr lvl="0" algn="ctr">
            <a:spcBef>
              <a:spcPct val="0"/>
            </a:spcBef>
          </a:pP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4234" y="2805544"/>
        <a:ext cx="2118945" cy="1161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B212F-D4AF-43BF-99D2-E45604C6A0C3}">
      <dsp:nvSpPr>
        <dsp:cNvPr id="0" name=""/>
        <dsp:cNvSpPr/>
      </dsp:nvSpPr>
      <dsp:spPr>
        <a:xfrm rot="5400000">
          <a:off x="-179929" y="185193"/>
          <a:ext cx="1199529" cy="83967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1</a:t>
          </a:r>
          <a:endParaRPr lang="ru-RU" sz="4000" b="1" kern="1200" dirty="0">
            <a:solidFill>
              <a:schemeClr val="tx1"/>
            </a:solidFill>
          </a:endParaRPr>
        </a:p>
      </dsp:txBody>
      <dsp:txXfrm rot="-5400000">
        <a:off x="1" y="425098"/>
        <a:ext cx="839670" cy="359859"/>
      </dsp:txXfrm>
    </dsp:sp>
    <dsp:sp modelId="{A9C78520-8259-448C-80D1-2A6393ED3126}">
      <dsp:nvSpPr>
        <dsp:cNvPr id="0" name=""/>
        <dsp:cNvSpPr/>
      </dsp:nvSpPr>
      <dsp:spPr>
        <a:xfrm rot="5400000">
          <a:off x="4194691" y="-3330570"/>
          <a:ext cx="780103" cy="758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Организационный этап (вводный)</a:t>
          </a:r>
          <a:endParaRPr lang="ru-RU" sz="2800" b="1" kern="1200" dirty="0"/>
        </a:p>
      </dsp:txBody>
      <dsp:txXfrm rot="-5400000">
        <a:off x="792111" y="110091"/>
        <a:ext cx="7547184" cy="703941"/>
      </dsp:txXfrm>
    </dsp:sp>
    <dsp:sp modelId="{4A0DD5E3-39CC-474E-A902-F3E21745A421}">
      <dsp:nvSpPr>
        <dsp:cNvPr id="0" name=""/>
        <dsp:cNvSpPr/>
      </dsp:nvSpPr>
      <dsp:spPr>
        <a:xfrm rot="5400000">
          <a:off x="-179929" y="1268833"/>
          <a:ext cx="1199529" cy="839670"/>
        </a:xfrm>
        <a:prstGeom prst="chevron">
          <a:avLst/>
        </a:prstGeom>
        <a:solidFill>
          <a:schemeClr val="accent5">
            <a:hueOff val="-308830"/>
            <a:satOff val="-5988"/>
            <a:lumOff val="-2157"/>
            <a:alphaOff val="0"/>
          </a:schemeClr>
        </a:solidFill>
        <a:ln w="25400" cap="flat" cmpd="sng" algn="ctr">
          <a:solidFill>
            <a:schemeClr val="accent5">
              <a:hueOff val="-308830"/>
              <a:satOff val="-5988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2</a:t>
          </a:r>
          <a:endParaRPr lang="ru-RU" sz="4000" b="1" kern="1200" dirty="0">
            <a:solidFill>
              <a:schemeClr val="tx1"/>
            </a:solidFill>
          </a:endParaRPr>
        </a:p>
      </dsp:txBody>
      <dsp:txXfrm rot="-5400000">
        <a:off x="1" y="1508738"/>
        <a:ext cx="839670" cy="359859"/>
      </dsp:txXfrm>
    </dsp:sp>
    <dsp:sp modelId="{2BB1366C-4424-4D28-BD1B-AFE72A4F1A86}">
      <dsp:nvSpPr>
        <dsp:cNvPr id="0" name=""/>
        <dsp:cNvSpPr/>
      </dsp:nvSpPr>
      <dsp:spPr>
        <a:xfrm rot="5400000">
          <a:off x="4242456" y="-2271248"/>
          <a:ext cx="779693" cy="758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8830"/>
              <a:satOff val="-5988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Подготовительный этап</a:t>
          </a:r>
          <a:endParaRPr lang="ru-RU" sz="2800" b="1" kern="1200" dirty="0"/>
        </a:p>
      </dsp:txBody>
      <dsp:txXfrm rot="-5400000">
        <a:off x="839671" y="1169598"/>
        <a:ext cx="7547204" cy="703571"/>
      </dsp:txXfrm>
    </dsp:sp>
    <dsp:sp modelId="{504F62AA-DA12-4A91-9AF1-C3C62ECCE48D}">
      <dsp:nvSpPr>
        <dsp:cNvPr id="0" name=""/>
        <dsp:cNvSpPr/>
      </dsp:nvSpPr>
      <dsp:spPr>
        <a:xfrm rot="5400000">
          <a:off x="-179929" y="2352472"/>
          <a:ext cx="1199529" cy="839670"/>
        </a:xfrm>
        <a:prstGeom prst="chevron">
          <a:avLst/>
        </a:prstGeom>
        <a:solidFill>
          <a:schemeClr val="accent5">
            <a:hueOff val="-617659"/>
            <a:satOff val="-11976"/>
            <a:lumOff val="-4313"/>
            <a:alphaOff val="0"/>
          </a:schemeClr>
        </a:solidFill>
        <a:ln w="25400" cap="flat" cmpd="sng" algn="ctr">
          <a:solidFill>
            <a:schemeClr val="accent5">
              <a:hueOff val="-617659"/>
              <a:satOff val="-11976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3</a:t>
          </a:r>
          <a:endParaRPr lang="ru-RU" sz="4000" b="1" kern="1200" dirty="0">
            <a:solidFill>
              <a:schemeClr val="tx1"/>
            </a:solidFill>
          </a:endParaRPr>
        </a:p>
      </dsp:txBody>
      <dsp:txXfrm rot="-5400000">
        <a:off x="1" y="2592377"/>
        <a:ext cx="839670" cy="359859"/>
      </dsp:txXfrm>
    </dsp:sp>
    <dsp:sp modelId="{F5EE4281-C51D-4DFD-A7D0-C07AB6F67386}">
      <dsp:nvSpPr>
        <dsp:cNvPr id="0" name=""/>
        <dsp:cNvSpPr/>
      </dsp:nvSpPr>
      <dsp:spPr>
        <a:xfrm rot="5400000">
          <a:off x="4242456" y="-1242545"/>
          <a:ext cx="779693" cy="758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7659"/>
              <a:satOff val="-11976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Основная часть</a:t>
          </a:r>
          <a:endParaRPr lang="ru-RU" sz="28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 rot="-5400000">
        <a:off x="839671" y="2198301"/>
        <a:ext cx="7547204" cy="703571"/>
      </dsp:txXfrm>
    </dsp:sp>
    <dsp:sp modelId="{E3250650-C9E3-4C82-A1D2-E317CAE9E2A3}">
      <dsp:nvSpPr>
        <dsp:cNvPr id="0" name=""/>
        <dsp:cNvSpPr/>
      </dsp:nvSpPr>
      <dsp:spPr>
        <a:xfrm rot="5400000">
          <a:off x="-179929" y="3436112"/>
          <a:ext cx="1199529" cy="839670"/>
        </a:xfrm>
        <a:prstGeom prst="chevron">
          <a:avLst/>
        </a:prstGeom>
        <a:solidFill>
          <a:schemeClr val="accent5">
            <a:hueOff val="-926489"/>
            <a:satOff val="-17965"/>
            <a:lumOff val="-6470"/>
            <a:alphaOff val="0"/>
          </a:schemeClr>
        </a:solidFill>
        <a:ln w="25400" cap="flat" cmpd="sng" algn="ctr">
          <a:solidFill>
            <a:schemeClr val="accent5">
              <a:hueOff val="-926489"/>
              <a:satOff val="-1796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4</a:t>
          </a:r>
          <a:endParaRPr lang="ru-RU" sz="4000" b="1" kern="1200" dirty="0">
            <a:solidFill>
              <a:schemeClr val="tx1"/>
            </a:solidFill>
          </a:endParaRPr>
        </a:p>
      </dsp:txBody>
      <dsp:txXfrm rot="-5400000">
        <a:off x="1" y="3676017"/>
        <a:ext cx="839670" cy="359859"/>
      </dsp:txXfrm>
    </dsp:sp>
    <dsp:sp modelId="{C56A8532-AF4B-4524-AF45-C5A5B564A31F}">
      <dsp:nvSpPr>
        <dsp:cNvPr id="0" name=""/>
        <dsp:cNvSpPr/>
      </dsp:nvSpPr>
      <dsp:spPr>
        <a:xfrm rot="5400000">
          <a:off x="4242456" y="-146602"/>
          <a:ext cx="779693" cy="758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26489"/>
              <a:satOff val="-1796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Динамическая пауза</a:t>
          </a:r>
          <a:endParaRPr lang="ru-RU" sz="2800" b="1" kern="1200" dirty="0"/>
        </a:p>
      </dsp:txBody>
      <dsp:txXfrm rot="-5400000">
        <a:off x="839671" y="3294244"/>
        <a:ext cx="7547204" cy="703571"/>
      </dsp:txXfrm>
    </dsp:sp>
    <dsp:sp modelId="{1F9D0EB9-E48F-4867-B647-8EB3C5511532}">
      <dsp:nvSpPr>
        <dsp:cNvPr id="0" name=""/>
        <dsp:cNvSpPr/>
      </dsp:nvSpPr>
      <dsp:spPr>
        <a:xfrm rot="5400000">
          <a:off x="-179929" y="4525016"/>
          <a:ext cx="1199529" cy="839670"/>
        </a:xfrm>
        <a:prstGeom prst="chevron">
          <a:avLst/>
        </a:prstGeom>
        <a:solidFill>
          <a:schemeClr val="accent5">
            <a:hueOff val="-1235318"/>
            <a:satOff val="-23953"/>
            <a:lumOff val="-8627"/>
            <a:alphaOff val="0"/>
          </a:schemeClr>
        </a:solidFill>
        <a:ln w="25400" cap="flat" cmpd="sng" algn="ctr">
          <a:solidFill>
            <a:schemeClr val="accent5">
              <a:hueOff val="-1235318"/>
              <a:satOff val="-23953"/>
              <a:lumOff val="-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</a:rPr>
            <a:t>5</a:t>
          </a:r>
          <a:endParaRPr lang="ru-RU" sz="4000" b="1" kern="1200" dirty="0">
            <a:solidFill>
              <a:schemeClr val="tx1"/>
            </a:solidFill>
          </a:endParaRPr>
        </a:p>
      </dsp:txBody>
      <dsp:txXfrm rot="-5400000">
        <a:off x="1" y="4764921"/>
        <a:ext cx="839670" cy="359859"/>
      </dsp:txXfrm>
    </dsp:sp>
    <dsp:sp modelId="{AEEAF2F1-CFE3-48D9-9F88-58904528F235}">
      <dsp:nvSpPr>
        <dsp:cNvPr id="0" name=""/>
        <dsp:cNvSpPr/>
      </dsp:nvSpPr>
      <dsp:spPr>
        <a:xfrm rot="5400000">
          <a:off x="4242456" y="937036"/>
          <a:ext cx="779693" cy="75852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35318"/>
              <a:satOff val="-23953"/>
              <a:lumOff val="-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Этап подведение итогов</a:t>
          </a:r>
          <a:endParaRPr lang="ru-RU" sz="2800" b="1" kern="1200" dirty="0"/>
        </a:p>
      </dsp:txBody>
      <dsp:txXfrm rot="-5400000">
        <a:off x="839671" y="4377883"/>
        <a:ext cx="7547204" cy="703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EF9924-1A61-4A91-9531-78B4A782CD20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37BE76-56B3-4B95-A57B-34D64FF657A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Творческие семейные мастер-классы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456384" cy="27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54916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2448272" cy="21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748464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В течение учебного года было проведено 6 мастер-классов.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Наташа\Desktop\мастер-классы\IMG_07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048339" cy="22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Наташа\Desktop\мастер-классы\IMG_07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Наташа\Desktop\мастер-классы\IMG_09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аташа\Desktop\мастер-классы\IMG_10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Наташа\Desktop\мастер-классы\IMG_115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455114"/>
            <a:ext cx="3203848" cy="240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10044608" cy="1916832"/>
          </a:xfrm>
        </p:spPr>
        <p:txBody>
          <a:bodyPr>
            <a:normAutofit/>
          </a:bodyPr>
          <a:lstStyle/>
          <a:p>
            <a:pPr indent="457200"/>
            <a:r>
              <a:rPr lang="ru-RU" sz="4000" b="1" dirty="0" smtClean="0">
                <a:solidFill>
                  <a:srgbClr val="002060"/>
                </a:solidFill>
              </a:rPr>
              <a:t>Цель –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взаимодействовать родителей с ребенком в процессе продуктивных видов деятельности.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73313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584" y="184482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183006"/>
            <a:ext cx="3752497" cy="26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chemeClr val="accent6">
                    <a:lumMod val="50000"/>
                  </a:schemeClr>
                </a:solidFill>
              </a:rPr>
              <a:t>Структура занятия</a:t>
            </a:r>
            <a:endParaRPr lang="ru-RU" sz="4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1124744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</TotalTime>
  <Words>66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Творческие семейные мастер-классы</vt:lpstr>
      <vt:lpstr>Презентация PowerPoint</vt:lpstr>
      <vt:lpstr>Цель – научить взаимодействовать родителей с ребенком в процессе продуктивных видов деятельности.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семейные мастер-классы</dc:title>
  <dc:creator>Наташа</dc:creator>
  <cp:lastModifiedBy>Джумазова</cp:lastModifiedBy>
  <cp:revision>10</cp:revision>
  <dcterms:created xsi:type="dcterms:W3CDTF">2014-05-31T06:40:10Z</dcterms:created>
  <dcterms:modified xsi:type="dcterms:W3CDTF">2015-04-16T11:43:44Z</dcterms:modified>
</cp:coreProperties>
</file>