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2" r:id="rId2"/>
    <p:sldId id="276" r:id="rId3"/>
    <p:sldId id="275" r:id="rId4"/>
    <p:sldId id="281" r:id="rId5"/>
    <p:sldId id="273" r:id="rId6"/>
    <p:sldId id="271" r:id="rId7"/>
    <p:sldId id="279" r:id="rId8"/>
    <p:sldId id="257" r:id="rId9"/>
    <p:sldId id="258" r:id="rId10"/>
    <p:sldId id="270" r:id="rId11"/>
    <p:sldId id="259" r:id="rId12"/>
    <p:sldId id="280" r:id="rId13"/>
    <p:sldId id="260" r:id="rId14"/>
    <p:sldId id="261" r:id="rId15"/>
    <p:sldId id="262" r:id="rId16"/>
    <p:sldId id="268" r:id="rId17"/>
    <p:sldId id="264" r:id="rId18"/>
    <p:sldId id="265" r:id="rId19"/>
    <p:sldId id="266" r:id="rId20"/>
    <p:sldId id="267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/>
  </p:normalViewPr>
  <p:slideViewPr>
    <p:cSldViewPr>
      <p:cViewPr varScale="1">
        <p:scale>
          <a:sx n="108" d="100"/>
          <a:sy n="108" d="100"/>
        </p:scale>
        <p:origin x="-16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2880320"/>
          </a:xfrm>
        </p:spPr>
        <p:txBody>
          <a:bodyPr>
            <a:normAutofit/>
          </a:bodyPr>
          <a:lstStyle/>
          <a:p>
            <a:r>
              <a:rPr lang="ru-RU" dirty="0"/>
              <a:t>Географическое положение</a:t>
            </a:r>
            <a:br>
              <a:rPr lang="ru-RU" dirty="0"/>
            </a:br>
            <a:r>
              <a:rPr lang="ru-RU" dirty="0"/>
              <a:t>Северной Америки</a:t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92" y="2514600"/>
            <a:ext cx="2826604" cy="3846513"/>
          </a:xfrm>
        </p:spPr>
      </p:pic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Презентацию выполнил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читель географии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МБОУ «Кобраловская ООШ»</a:t>
            </a:r>
          </a:p>
          <a:p>
            <a:pPr marL="0" indent="0">
              <a:buNone/>
            </a:pP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Бразин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Алексей Михайлович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732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Христофор Колумб</a:t>
            </a:r>
            <a:endParaRPr lang="ru-RU" dirty="0"/>
          </a:p>
        </p:txBody>
      </p:sp>
      <p:pic>
        <p:nvPicPr>
          <p:cNvPr id="4" name="Содержимое 3" descr="Христофор Колумб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935163"/>
            <a:ext cx="417646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Джон Кабот</a:t>
            </a:r>
            <a:endParaRPr lang="ru-RU" dirty="0"/>
          </a:p>
        </p:txBody>
      </p:sp>
      <p:pic>
        <p:nvPicPr>
          <p:cNvPr id="4" name="Содержимое 3" descr="Джон Кабот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988840"/>
            <a:ext cx="5904656" cy="4464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Михаил Гвоздев</a:t>
            </a:r>
            <a:endParaRPr lang="ru-RU" dirty="0"/>
          </a:p>
        </p:txBody>
      </p:sp>
      <p:pic>
        <p:nvPicPr>
          <p:cNvPr id="4" name="Содержимое 3" descr="Михаил Гвозде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772815"/>
            <a:ext cx="4392488" cy="50851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«Святой Петр» и «Святой Павел»</a:t>
            </a:r>
            <a:endParaRPr lang="ru-RU" dirty="0"/>
          </a:p>
        </p:txBody>
      </p:sp>
      <p:pic>
        <p:nvPicPr>
          <p:cNvPr id="4" name="Содержимое 3" descr="Святой Пет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0178" y="1935163"/>
            <a:ext cx="6563644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Витус</a:t>
            </a:r>
            <a:r>
              <a:rPr lang="ru-RU" dirty="0" smtClean="0"/>
              <a:t> Беринг</a:t>
            </a:r>
            <a:endParaRPr lang="ru-RU" dirty="0"/>
          </a:p>
        </p:txBody>
      </p:sp>
      <p:pic>
        <p:nvPicPr>
          <p:cNvPr id="4" name="Содержимое 3" descr="Витус Берин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6753" y="1935163"/>
            <a:ext cx="395049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Алексей </a:t>
            </a:r>
            <a:r>
              <a:rPr lang="ru-RU" dirty="0" err="1" smtClean="0"/>
              <a:t>Чириков</a:t>
            </a:r>
            <a:endParaRPr lang="ru-RU" dirty="0"/>
          </a:p>
        </p:txBody>
      </p:sp>
      <p:pic>
        <p:nvPicPr>
          <p:cNvPr id="4" name="Содержимое 3" descr="Алексей Чирик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916832"/>
            <a:ext cx="4248472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Григорий </a:t>
            </a:r>
            <a:r>
              <a:rPr lang="ru-RU" dirty="0" err="1" smtClean="0"/>
              <a:t>Шелехов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«Русский Колумб»</a:t>
            </a:r>
            <a:endParaRPr lang="ru-RU" dirty="0"/>
          </a:p>
        </p:txBody>
      </p:sp>
      <p:pic>
        <p:nvPicPr>
          <p:cNvPr id="4" name="Содержимое 3" descr="Григорий Шелех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844824"/>
            <a:ext cx="4398027" cy="44614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Русская река</a:t>
            </a:r>
            <a:endParaRPr lang="ru-RU" dirty="0"/>
          </a:p>
        </p:txBody>
      </p:sp>
      <p:pic>
        <p:nvPicPr>
          <p:cNvPr id="4" name="Содержимое 3" descr="Русская ре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772816"/>
            <a:ext cx="7560840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Форт Росс</a:t>
            </a:r>
            <a:endParaRPr lang="ru-RU" dirty="0"/>
          </a:p>
        </p:txBody>
      </p:sp>
      <p:pic>
        <p:nvPicPr>
          <p:cNvPr id="4" name="Содержимое 3" descr="Форт Рос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Александер</a:t>
            </a:r>
            <a:r>
              <a:rPr lang="ru-RU" dirty="0" smtClean="0"/>
              <a:t> </a:t>
            </a:r>
            <a:r>
              <a:rPr lang="ru-RU" dirty="0" err="1" smtClean="0"/>
              <a:t>Маккензи</a:t>
            </a:r>
            <a:endParaRPr lang="ru-RU" dirty="0"/>
          </a:p>
        </p:txBody>
      </p:sp>
      <p:pic>
        <p:nvPicPr>
          <p:cNvPr id="4" name="Содержимое 3" descr="Алекасандер Маккенз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59162" y="1935163"/>
            <a:ext cx="3625675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Географическое положение материка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i="1" dirty="0" smtClean="0">
                <a:solidFill>
                  <a:schemeClr val="tx2"/>
                </a:solidFill>
              </a:rPr>
              <a:t>Как расположен материк относительно экватора, тропиков(полярных кругов)и нулевого меридиана.</a:t>
            </a:r>
          </a:p>
          <a:p>
            <a:r>
              <a:rPr lang="ru-RU" sz="3600" i="1" dirty="0" smtClean="0">
                <a:solidFill>
                  <a:schemeClr val="tx2"/>
                </a:solidFill>
              </a:rPr>
              <a:t>Найдите крайне точки материка</a:t>
            </a:r>
          </a:p>
          <a:p>
            <a:r>
              <a:rPr lang="ru-RU" sz="3600" i="1" dirty="0" smtClean="0">
                <a:solidFill>
                  <a:schemeClr val="tx2"/>
                </a:solidFill>
              </a:rPr>
              <a:t>Определите, какие океаны и моря омывают материк.</a:t>
            </a:r>
          </a:p>
          <a:p>
            <a:r>
              <a:rPr lang="ru-RU" sz="3600" i="1" dirty="0" smtClean="0">
                <a:solidFill>
                  <a:schemeClr val="tx2"/>
                </a:solidFill>
              </a:rPr>
              <a:t>Характеристика береговой линии.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Николай Иванович Вавилов</a:t>
            </a:r>
            <a:endParaRPr lang="ru-RU" dirty="0"/>
          </a:p>
        </p:txBody>
      </p:sp>
      <p:pic>
        <p:nvPicPr>
          <p:cNvPr id="4" name="Содержимое 3" descr="Николай Иванович Вавил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90534" y="1935163"/>
            <a:ext cx="4962931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Рефлексия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Сегодня я узнал…</a:t>
            </a:r>
          </a:p>
          <a:p>
            <a:r>
              <a:rPr lang="ru-RU" sz="3200" b="1" dirty="0" smtClean="0">
                <a:solidFill>
                  <a:schemeClr val="tx2"/>
                </a:solidFill>
              </a:rPr>
              <a:t>Было трудно…</a:t>
            </a:r>
          </a:p>
          <a:p>
            <a:r>
              <a:rPr lang="ru-RU" sz="3200" b="1" dirty="0" smtClean="0">
                <a:solidFill>
                  <a:schemeClr val="tx2"/>
                </a:solidFill>
              </a:rPr>
              <a:t>Я понял что…</a:t>
            </a:r>
          </a:p>
          <a:p>
            <a:r>
              <a:rPr lang="ru-RU" sz="3200" b="1" dirty="0" smtClean="0">
                <a:solidFill>
                  <a:schemeClr val="tx2"/>
                </a:solidFill>
              </a:rPr>
              <a:t>Теперь я могу…</a:t>
            </a:r>
          </a:p>
          <a:p>
            <a:r>
              <a:rPr lang="ru-RU" sz="3200" b="1" dirty="0" smtClean="0">
                <a:solidFill>
                  <a:schemeClr val="tx2"/>
                </a:solidFill>
              </a:rPr>
              <a:t>Я научился…</a:t>
            </a:r>
          </a:p>
          <a:p>
            <a:r>
              <a:rPr lang="ru-RU" sz="3200" b="1" dirty="0" smtClean="0">
                <a:solidFill>
                  <a:schemeClr val="tx2"/>
                </a:solidFill>
              </a:rPr>
              <a:t>У меня получилось…</a:t>
            </a:r>
          </a:p>
          <a:p>
            <a:r>
              <a:rPr lang="ru-RU" sz="3200" b="1" dirty="0" smtClean="0">
                <a:solidFill>
                  <a:schemeClr val="tx2"/>
                </a:solidFill>
              </a:rPr>
              <a:t>Я смог…</a:t>
            </a:r>
            <a:endParaRPr lang="ru-RU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4400" dirty="0" smtClean="0"/>
          </a:p>
          <a:p>
            <a:endParaRPr lang="ru-RU" sz="4400" dirty="0" smtClean="0"/>
          </a:p>
          <a:p>
            <a:r>
              <a:rPr lang="ru-RU" sz="4400" dirty="0" smtClean="0">
                <a:solidFill>
                  <a:schemeClr val="tx2"/>
                </a:solidFill>
              </a:rPr>
              <a:t>П.42,к/к, таблица, вопросы.</a:t>
            </a:r>
            <a:endParaRPr lang="ru-RU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еверная Америка из космос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52120" y="1628800"/>
            <a:ext cx="3240360" cy="3672408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1628800"/>
            <a:ext cx="525658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  -</a:t>
            </a:r>
            <a:r>
              <a:rPr lang="ru-RU" sz="2000" b="1" dirty="0" smtClean="0">
                <a:solidFill>
                  <a:schemeClr val="tx2"/>
                </a:solidFill>
              </a:rPr>
              <a:t>Площадь Северной Америки с         островами составляет 24.2  </a:t>
            </a:r>
            <a:r>
              <a:rPr lang="ru-RU" sz="2000" b="1" dirty="0" err="1" smtClean="0">
                <a:solidFill>
                  <a:schemeClr val="tx2"/>
                </a:solidFill>
              </a:rPr>
              <a:t>млн</a:t>
            </a:r>
            <a:r>
              <a:rPr lang="ru-RU" sz="2000" b="1" dirty="0" smtClean="0">
                <a:solidFill>
                  <a:schemeClr val="tx2"/>
                </a:solidFill>
              </a:rPr>
              <a:t> км2</a:t>
            </a:r>
          </a:p>
          <a:p>
            <a:endParaRPr lang="ru-RU" sz="1600" b="1" dirty="0" smtClean="0">
              <a:solidFill>
                <a:schemeClr val="tx2"/>
              </a:solidFill>
            </a:endParaRPr>
          </a:p>
          <a:p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492896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Протяженность Северной Америки с севера на юг составляет  7326 км, а протяженность с запада на восток равна около 4700 км.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07707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Наивысшая точка Северной Америки — гора Мак-Кинли — 6194 м, самая низкая — Долина Смерти — 86 м ниже уровня моря.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33265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</a:rPr>
              <a:t>Общие сведения</a:t>
            </a:r>
            <a:endParaRPr lang="ru-RU" sz="4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Крайние точки материка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/>
                </a:solidFill>
              </a:rPr>
              <a:t>Северная точка  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мыс </a:t>
            </a:r>
            <a:r>
              <a:rPr lang="ru-RU" sz="4000" dirty="0" err="1" smtClean="0">
                <a:solidFill>
                  <a:schemeClr val="accent6">
                    <a:lumMod val="75000"/>
                  </a:schemeClr>
                </a:solidFill>
              </a:rPr>
              <a:t>Мерчисон</a:t>
            </a:r>
            <a:endParaRPr lang="ru-RU" sz="40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4000" dirty="0" smtClean="0">
                <a:solidFill>
                  <a:schemeClr val="tx2"/>
                </a:solidFill>
              </a:rPr>
              <a:t>Южная точка 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мыс </a:t>
            </a:r>
            <a:r>
              <a:rPr lang="ru-RU" sz="4000" dirty="0" err="1" smtClean="0">
                <a:solidFill>
                  <a:schemeClr val="accent6">
                    <a:lumMod val="75000"/>
                  </a:schemeClr>
                </a:solidFill>
              </a:rPr>
              <a:t>Марьято</a:t>
            </a:r>
            <a:endParaRPr lang="ru-RU" sz="40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4000" dirty="0" smtClean="0">
                <a:solidFill>
                  <a:schemeClr val="tx2"/>
                </a:solidFill>
              </a:rPr>
              <a:t>Западная точка 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мыс Принца Уэльского</a:t>
            </a:r>
          </a:p>
          <a:p>
            <a:r>
              <a:rPr lang="ru-RU" sz="4000" dirty="0" smtClean="0">
                <a:solidFill>
                  <a:schemeClr val="tx2"/>
                </a:solidFill>
              </a:rPr>
              <a:t>Восточная точка 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мыс </a:t>
            </a:r>
            <a:r>
              <a:rPr lang="ru-RU" sz="4000" dirty="0" err="1" smtClean="0">
                <a:solidFill>
                  <a:schemeClr val="accent6">
                    <a:lumMod val="75000"/>
                  </a:schemeClr>
                </a:solidFill>
              </a:rPr>
              <a:t>Сент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- Чарльз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836713"/>
            <a:ext cx="7772400" cy="3312368"/>
          </a:xfrm>
        </p:spPr>
        <p:txBody>
          <a:bodyPr>
            <a:noAutofit/>
          </a:bodyPr>
          <a:lstStyle/>
          <a:p>
            <a:r>
              <a:rPr lang="ru-RU" sz="6600" b="1" i="1" dirty="0" smtClean="0"/>
              <a:t>История открытий </a:t>
            </a:r>
            <a:br>
              <a:rPr lang="ru-RU" sz="6600" b="1" i="1" dirty="0" smtClean="0"/>
            </a:br>
            <a:r>
              <a:rPr lang="ru-RU" sz="6600" b="1" i="1" dirty="0" smtClean="0"/>
              <a:t>материка</a:t>
            </a:r>
            <a:endParaRPr lang="ru-RU" sz="6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Этапы открытия и исследования</a:t>
            </a:r>
            <a:br>
              <a:rPr lang="ru-RU" dirty="0" smtClean="0"/>
            </a:br>
            <a:r>
              <a:rPr lang="ru-RU" dirty="0" smtClean="0"/>
              <a:t>Северной Америки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-</a:t>
            </a:r>
            <a:r>
              <a:rPr lang="ru-RU" sz="4000" dirty="0" smtClean="0">
                <a:solidFill>
                  <a:schemeClr val="accent1"/>
                </a:solidFill>
              </a:rPr>
              <a:t>открытие </a:t>
            </a:r>
            <a:r>
              <a:rPr lang="ru-RU" sz="4000" smtClean="0">
                <a:solidFill>
                  <a:schemeClr val="accent1"/>
                </a:solidFill>
              </a:rPr>
              <a:t>ее норманнами</a:t>
            </a:r>
            <a:endParaRPr lang="ru-RU" sz="4000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ru-RU" sz="4000" dirty="0" smtClean="0">
                <a:solidFill>
                  <a:schemeClr val="accent1"/>
                </a:solidFill>
              </a:rPr>
              <a:t>-испанское завоевание</a:t>
            </a:r>
          </a:p>
          <a:p>
            <a:pPr>
              <a:buNone/>
            </a:pPr>
            <a:r>
              <a:rPr lang="ru-RU" sz="4000" dirty="0" smtClean="0">
                <a:solidFill>
                  <a:schemeClr val="accent1"/>
                </a:solidFill>
              </a:rPr>
              <a:t>-периоды поиска северо-западного прохода и изучения внутренних районов материка</a:t>
            </a:r>
            <a:endParaRPr lang="ru-RU" sz="4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86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Таблица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560" y="1340768"/>
          <a:ext cx="7551780" cy="5416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7260"/>
                <a:gridCol w="2517260"/>
                <a:gridCol w="2517260"/>
              </a:tblGrid>
              <a:tr h="582666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Исследователи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События</a:t>
                      </a:r>
                      <a:endParaRPr lang="ru-RU" dirty="0"/>
                    </a:p>
                  </a:txBody>
                  <a:tcPr/>
                </a:tc>
              </a:tr>
              <a:tr h="582666">
                <a:tc>
                  <a:txBody>
                    <a:bodyPr/>
                    <a:lstStyle/>
                    <a:p>
                      <a:r>
                        <a:rPr lang="ru-RU" dirty="0" smtClean="0"/>
                        <a:t>1000 г.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Лейф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Эйриксон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266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Христофор Колумб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266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Джон Кабот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266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Михаил Гвоздев и Иван Федоров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26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Витус</a:t>
                      </a:r>
                      <a:r>
                        <a:rPr lang="ru-RU" dirty="0" smtClean="0"/>
                        <a:t> Беринг и Алексей </a:t>
                      </a:r>
                      <a:r>
                        <a:rPr lang="ru-RU" dirty="0" err="1" smtClean="0"/>
                        <a:t>Чириков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26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Григорий </a:t>
                      </a:r>
                      <a:r>
                        <a:rPr lang="ru-RU" dirty="0" err="1" smtClean="0"/>
                        <a:t>Шелехов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26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Александер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Маккензи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266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Николай Вавилов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Викинги</a:t>
            </a:r>
            <a:endParaRPr lang="ru-RU" dirty="0"/>
          </a:p>
        </p:txBody>
      </p:sp>
      <p:pic>
        <p:nvPicPr>
          <p:cNvPr id="4" name="Содержимое 3" descr="Викинг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8250" y="1948656"/>
            <a:ext cx="6667500" cy="4362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Лейф</a:t>
            </a:r>
            <a:r>
              <a:rPr lang="ru-RU" dirty="0" smtClean="0"/>
              <a:t> </a:t>
            </a:r>
            <a:r>
              <a:rPr lang="ru-RU" dirty="0" err="1" smtClean="0"/>
              <a:t>Эйриксон</a:t>
            </a:r>
            <a:endParaRPr lang="ru-RU" dirty="0"/>
          </a:p>
        </p:txBody>
      </p:sp>
      <p:pic>
        <p:nvPicPr>
          <p:cNvPr id="4" name="Содержимое 3" descr="Лейф Эйрикс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59091" y="1935163"/>
            <a:ext cx="2825818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4F4F4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144</TotalTime>
  <Words>211</Words>
  <Application>Microsoft Office PowerPoint</Application>
  <PresentationFormat>Экран (4:3)</PresentationFormat>
  <Paragraphs>65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Географическое положение Северной Америки </vt:lpstr>
      <vt:lpstr>Географическое положение материка</vt:lpstr>
      <vt:lpstr>Презентация PowerPoint</vt:lpstr>
      <vt:lpstr>Крайние точки материка</vt:lpstr>
      <vt:lpstr>История открытий  материка</vt:lpstr>
      <vt:lpstr>Этапы открытия и исследования Северной Америки</vt:lpstr>
      <vt:lpstr>Таблица</vt:lpstr>
      <vt:lpstr>Викинги</vt:lpstr>
      <vt:lpstr>Лейф Эйриксон</vt:lpstr>
      <vt:lpstr>Христофор Колумб</vt:lpstr>
      <vt:lpstr>Джон Кабот</vt:lpstr>
      <vt:lpstr>Михаил Гвоздев</vt:lpstr>
      <vt:lpstr>«Святой Петр» и «Святой Павел»</vt:lpstr>
      <vt:lpstr>Витус Беринг</vt:lpstr>
      <vt:lpstr>Алексей Чириков</vt:lpstr>
      <vt:lpstr>Григорий Шелехов «Русский Колумб»</vt:lpstr>
      <vt:lpstr>Русская река</vt:lpstr>
      <vt:lpstr>Форт Росс</vt:lpstr>
      <vt:lpstr>Александер Маккензи</vt:lpstr>
      <vt:lpstr>Николай Иванович Вавилов</vt:lpstr>
      <vt:lpstr>Рефлексия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 Brazin</dc:creator>
  <cp:lastModifiedBy>Admin</cp:lastModifiedBy>
  <cp:revision>42</cp:revision>
  <dcterms:created xsi:type="dcterms:W3CDTF">2015-03-19T14:26:38Z</dcterms:created>
  <dcterms:modified xsi:type="dcterms:W3CDTF">2015-04-17T14:17:34Z</dcterms:modified>
</cp:coreProperties>
</file>