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tags/tag2.xml" ContentType="application/vnd.openxmlformats-officedocument.presentationml.tags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tags/tag1.xml" ContentType="application/vnd.openxmlformats-officedocument.presentationml.tags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1"/>
  </p:sldMasterIdLst>
  <p:notesMasterIdLst>
    <p:notesMasterId r:id="rId11"/>
  </p:notesMasterIdLst>
  <p:handoutMasterIdLst>
    <p:handoutMasterId r:id="rId12"/>
  </p:handoutMasterIdLst>
  <p:sldIdLst>
    <p:sldId id="259" r:id="rId2"/>
    <p:sldId id="282" r:id="rId3"/>
    <p:sldId id="281" r:id="rId4"/>
    <p:sldId id="285" r:id="rId5"/>
    <p:sldId id="290" r:id="rId6"/>
    <p:sldId id="288" r:id="rId7"/>
    <p:sldId id="289" r:id="rId8"/>
    <p:sldId id="286" r:id="rId9"/>
    <p:sldId id="287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lang="ru-RU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lang="ru-RU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lang="ru-RU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lang="ru-RU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lang="ru-RU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lang="ru-RU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lang="ru-RU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lang="ru-RU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lang="ru-RU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 xmlns="">
        <p14:section name="Раздел по умолчанию" id="{779CC93D-E52E-4D84-901B-11D7331DD495}">
          <p14:sldIdLst>
            <p14:sldId id="259"/>
          </p14:sldIdLst>
        </p14:section>
        <p14:section name="Обзор и цели" id="{ABA716BF-3A5C-4ADB-94C9-CFEF84EBA240}">
          <p14:sldIdLst>
            <p14:sldId id="282"/>
            <p14:sldId id="281"/>
            <p14:sldId id="285"/>
            <p14:sldId id="290"/>
            <p14:sldId id="288"/>
            <p14:sldId id="289"/>
            <p14:sldId id="286"/>
            <p14:sldId id="287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0"/>
      </p:ext>
    </p:extLst>
  </p:showPr>
  <p:clrMru>
    <a:srgbClr val="009ED6"/>
    <a:srgbClr val="003300"/>
  </p:clrMru>
  <p:extLst>
    <p:ext uri="{E76CE94A-603C-4142-B9EB-6D1370010A27}">
      <p14:discardImageEditData xmlns:p14="http://schemas.microsoft.com/office/powerpoint/2010/main" xmlns="" val="1"/>
    </p:ext>
    <p:ext uri="{D31A062A-798A-4329-ABDD-BBA856620510}">
      <p14:defaultImageDpi xmlns:p14="http://schemas.microsoft.com/office/powerpoint/2010/main" xmlns="" val="96"/>
    </p:ext>
  </p:extLst>
</p:presentationPr>
</file>

<file path=ppt/tableStyles.xml><?xml version="1.0" encoding="utf-8"?>
<a:tblStyleLst xmlns:a="http://schemas.openxmlformats.org/drawingml/2006/main" def="{5C22544A-7EE6-4342-B048-85BDC9FD1C3A}">
  <a:tblStyle styleId="{327F97BB-C833-4FB7-BDE5-3F7075034690}" styleName="Themed Style 2 - Accent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5FD0F851-EC5A-4D38-B0AD-8093EC10F338}" styleName="Light Style 1 - Acc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6719" autoAdjust="0"/>
    <p:restoredTop sz="83977" autoAdjust="0"/>
  </p:normalViewPr>
  <p:slideViewPr>
    <p:cSldViewPr>
      <p:cViewPr>
        <p:scale>
          <a:sx n="70" d="100"/>
          <a:sy n="70" d="100"/>
        </p:scale>
        <p:origin x="-1272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54" d="100"/>
        <a:sy n="154" d="100"/>
      </p:scale>
      <p:origin x="0" y="0"/>
    </p:cViewPr>
  </p:sorterViewPr>
  <p:notesViewPr>
    <p:cSldViewPr>
      <p:cViewPr varScale="1">
        <p:scale>
          <a:sx n="83" d="100"/>
          <a:sy n="83" d="100"/>
        </p:scale>
        <p:origin x="-3144" y="-96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latinLnBrk="0">
              <a:defRPr lang="ru-RU" sz="1200"/>
            </a:lvl1pPr>
          </a:lstStyle>
          <a:p>
            <a:endParaRPr lang="ru-RU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latinLnBrk="0">
              <a:defRPr lang="ru-RU" sz="1200"/>
            </a:lvl1pPr>
          </a:lstStyle>
          <a:p>
            <a:fld id="{D83FDC75-7F73-4A4A-A77C-09AADF00E0EA}" type="datetimeFigureOut">
              <a:rPr lang="ru-RU" smtClean="0"/>
              <a:pPr/>
              <a:t>12.03.2013</a:t>
            </a:fld>
            <a:endParaRPr lang="ru-R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latinLnBrk="0">
              <a:defRPr lang="ru-RU" sz="1200"/>
            </a:lvl1pPr>
          </a:lstStyle>
          <a:p>
            <a:endParaRPr lang="ru-RU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latinLnBrk="0">
              <a:defRPr lang="ru-RU" sz="1200"/>
            </a:lvl1pPr>
          </a:lstStyle>
          <a:p>
            <a:fld id="{459226BF-1F13-42D3-80DC-373E7ADD1EBC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91998272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latinLnBrk="0">
              <a:defRPr lang="ru-RU" sz="1200"/>
            </a:lvl1pPr>
          </a:lstStyle>
          <a:p>
            <a:endParaRPr lang="ru-R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latinLnBrk="0">
              <a:defRPr lang="ru-RU" sz="1200"/>
            </a:lvl1pPr>
          </a:lstStyle>
          <a:p>
            <a:fld id="{48AEF76B-3757-4A0B-AF93-28494465C1DD}" type="datetimeFigureOut">
              <a:rPr/>
              <a:pPr/>
              <a:t>12/17/2009</a:t>
            </a:fld>
            <a:endParaRPr lang="ru-R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latinLnBrk="0">
              <a:defRPr lang="ru-RU" sz="1200"/>
            </a:lvl1pPr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latinLnBrk="0">
              <a:defRPr lang="ru-RU" sz="1200"/>
            </a:lvl1pPr>
          </a:lstStyle>
          <a:p>
            <a:fld id="{75693FD4-8F83-4EF7-AC3F-0DC0388986B0}" type="slidenum">
              <a:rPr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5142944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lang="ru-RU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lang="ru-RU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lang="ru-RU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lang="ru-RU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lang="ru-RU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lang="ru-RU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lang="ru-RU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lang="ru-RU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lang="ru-RU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/>
            </a:pPr>
            <a:r>
              <a:rPr lang="ru-RU" dirty="0" smtClean="0"/>
              <a:t>Этот шаблон можно использовать как начальный файл для представления учебных материалов группе слушателей.</a:t>
            </a:r>
          </a:p>
          <a:p>
            <a:endParaRPr lang="ru-RU" dirty="0" smtClean="0"/>
          </a:p>
          <a:p>
            <a:pPr lvl="0"/>
            <a:r>
              <a:rPr lang="ru-RU" sz="1200" b="1" dirty="0" smtClean="0"/>
              <a:t>Разделы</a:t>
            </a:r>
            <a:endParaRPr lang="ru-RU" sz="1200" b="0" dirty="0" smtClean="0"/>
          </a:p>
          <a:p>
            <a:pPr lvl="0"/>
            <a:r>
              <a:rPr lang="ru-RU" sz="1200" b="0" dirty="0" smtClean="0"/>
              <a:t>Для добавления разделов щелкните слайд правой кнопкой мыши.</a:t>
            </a:r>
            <a:r>
              <a:rPr lang="ru-RU" sz="1200" b="0" baseline="0" dirty="0" smtClean="0"/>
              <a:t> Разделы позволяют упорядочить слайды и организовать совместную работу нескольких авторов.</a:t>
            </a:r>
            <a:endParaRPr lang="ru-RU" sz="1200" b="0" dirty="0" smtClean="0"/>
          </a:p>
          <a:p>
            <a:pPr lvl="0"/>
            <a:endParaRPr lang="ru-RU" sz="1200" b="1" dirty="0" smtClean="0"/>
          </a:p>
          <a:p>
            <a:pPr lvl="0"/>
            <a:r>
              <a:rPr lang="ru-RU" sz="1200" b="1" dirty="0" smtClean="0"/>
              <a:t>Заметки</a:t>
            </a:r>
          </a:p>
          <a:p>
            <a:pPr lvl="0"/>
            <a:r>
              <a:rPr lang="ru-RU" sz="1200" dirty="0" smtClean="0"/>
              <a:t>Используйте раздел заметок для размещения заметок докладчика или дополнительных сведений для аудитории.</a:t>
            </a:r>
            <a:r>
              <a:rPr lang="ru-RU" sz="1200" baseline="0" dirty="0" smtClean="0"/>
              <a:t> Во время воспроизведения презентации эти заметки отображаются в представлении презентации. </a:t>
            </a:r>
          </a:p>
          <a:p>
            <a:pPr lvl="0">
              <a:buFontTx/>
              <a:buNone/>
            </a:pPr>
            <a:r>
              <a:rPr lang="ru-RU" sz="1200" dirty="0" smtClean="0"/>
              <a:t>Обращайте внимание на размер шрифта (важно обеспечить различимость при ослабленном зрении, видеосъемке и чтении с экрана)</a:t>
            </a:r>
          </a:p>
          <a:p>
            <a:pPr lvl="0"/>
            <a:endParaRPr lang="ru-RU" sz="1200" dirty="0" smtClean="0"/>
          </a:p>
          <a:p>
            <a:pPr lvl="0">
              <a:buFontTx/>
              <a:buNone/>
            </a:pPr>
            <a:r>
              <a:rPr lang="ru-RU" sz="1200" b="1" dirty="0" smtClean="0"/>
              <a:t>Сочетаемые цвета </a:t>
            </a:r>
          </a:p>
          <a:p>
            <a:pPr lvl="0">
              <a:buFontTx/>
              <a:buNone/>
            </a:pPr>
            <a:r>
              <a:rPr lang="ru-RU" sz="1200" dirty="0" smtClean="0"/>
              <a:t>Обратите особое внимание на графики, диаграммы и надписи.</a:t>
            </a:r>
            <a:r>
              <a:rPr lang="ru-RU" sz="1200" baseline="0" dirty="0" smtClean="0"/>
              <a:t> </a:t>
            </a:r>
            <a:endParaRPr lang="ru-RU" sz="1200" dirty="0" smtClean="0"/>
          </a:p>
          <a:p>
            <a:pPr lvl="0"/>
            <a:r>
              <a:rPr lang="ru-RU" sz="1200" dirty="0" smtClean="0"/>
              <a:t>Учтите, что печать будет выполняться </a:t>
            </a:r>
            <a:r>
              <a:rPr lang="ru-RU" sz="1200" dirty="0" err="1" smtClean="0"/>
              <a:t>в черно-белом режиме или в оттенках серого</a:t>
            </a:r>
            <a:r>
              <a:rPr lang="ru-RU" sz="1200" dirty="0" smtClean="0"/>
              <a:t>. Выполните пробную печать, чтобы убедиться в сохранении разницы между цветами при печати </a:t>
            </a:r>
            <a:r>
              <a:rPr lang="ru-RU" sz="1200" dirty="0" err="1" smtClean="0"/>
              <a:t>в черно-белом режиме или в оттенках серого</a:t>
            </a:r>
            <a:r>
              <a:rPr lang="ru-RU" sz="1200" dirty="0" smtClean="0"/>
              <a:t>.</a:t>
            </a:r>
          </a:p>
          <a:p>
            <a:pPr lvl="0">
              <a:buFontTx/>
              <a:buNone/>
            </a:pPr>
            <a:endParaRPr lang="ru-RU" sz="1200" dirty="0" smtClean="0"/>
          </a:p>
          <a:p>
            <a:pPr lvl="0">
              <a:buFontTx/>
              <a:buNone/>
            </a:pPr>
            <a:r>
              <a:rPr lang="ru-RU" sz="1200" b="1" dirty="0" smtClean="0"/>
              <a:t>Диаграммы, таблицы и графики</a:t>
            </a:r>
          </a:p>
          <a:p>
            <a:pPr lvl="0"/>
            <a:r>
              <a:rPr lang="ru-RU" sz="1200" dirty="0" smtClean="0"/>
              <a:t>Не усложняйте восприятие: по возможности используйте согласованные, простые стили и цвета.</a:t>
            </a:r>
          </a:p>
          <a:p>
            <a:pPr lvl="0"/>
            <a:r>
              <a:rPr lang="ru-RU" sz="1200" dirty="0" smtClean="0"/>
              <a:t>Снабдите все диаграммы и таблицы подписями.</a:t>
            </a:r>
          </a:p>
          <a:p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6EAC7D-5A89-47C2-8ABA-56C9C2DEF7A4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693FD4-8F83-4EF7-AC3F-0DC0388986B0}" type="slidenum">
              <a:rPr lang="ru-RU" smtClean="0"/>
              <a:pPr/>
              <a:t>2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/>
            </a:pPr>
            <a:r>
              <a:rPr lang="ru-RU" sz="1200" dirty="0" smtClean="0"/>
              <a:t>Это другой параметр</a:t>
            </a:r>
            <a:r>
              <a:rPr lang="ru-RU" sz="1200" baseline="0" dirty="0" smtClean="0"/>
              <a:t> для обзорных слайдов, использующих переходы.</a:t>
            </a:r>
            <a:endParaRPr lang="ru-RU" sz="1200" dirty="0" smtClean="0"/>
          </a:p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693FD4-8F83-4EF7-AC3F-0DC0388986B0}" type="slidenum">
              <a:rPr lang="ru-RU" smtClean="0"/>
              <a:pPr/>
              <a:t>3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693FD4-8F83-4EF7-AC3F-0DC0388986B0}" type="slidenum">
              <a:rPr lang="ru-RU" smtClean="0"/>
              <a:pPr/>
              <a:t>4</a:t>
            </a:fld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693FD4-8F83-4EF7-AC3F-0DC0388986B0}" type="slidenum">
              <a:rPr lang="ru-RU" smtClean="0"/>
              <a:pPr/>
              <a:t>5</a:t>
            </a:fld>
            <a:endParaRPr 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693FD4-8F83-4EF7-AC3F-0DC0388986B0}" type="slidenum">
              <a:rPr lang="ru-RU" smtClean="0"/>
              <a:pPr/>
              <a:t>6</a:t>
            </a:fld>
            <a:endParaRPr lang="ru-RU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693FD4-8F83-4EF7-AC3F-0DC0388986B0}" type="slidenum">
              <a:rPr lang="ru-RU" smtClean="0"/>
              <a:pPr/>
              <a:t>7</a:t>
            </a:fld>
            <a:endParaRPr lang="ru-RU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693FD4-8F83-4EF7-AC3F-0DC0388986B0}" type="slidenum">
              <a:rPr lang="ru-RU" smtClean="0"/>
              <a:pPr/>
              <a:t>8</a:t>
            </a:fld>
            <a:endParaRPr lang="ru-RU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693FD4-8F83-4EF7-AC3F-0DC0388986B0}" type="slidenum">
              <a:rPr lang="ru-RU" smtClean="0"/>
              <a:pPr/>
              <a:t>9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>
          <a:xfrm>
            <a:off x="43543" y="0"/>
            <a:ext cx="9100457" cy="687977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2590800" y="2286000"/>
            <a:ext cx="6180224" cy="1470025"/>
          </a:xfrm>
        </p:spPr>
        <p:txBody>
          <a:bodyPr anchor="t"/>
          <a:lstStyle>
            <a:lvl1pPr algn="r" eaLnBrk="1" latinLnBrk="0" hangingPunct="1">
              <a:defRPr kumimoji="0" lang="ru-RU" b="1" cap="small" baseline="0">
                <a:solidFill>
                  <a:srgbClr val="003300"/>
                </a:solidFill>
              </a:defRPr>
            </a:lvl1pPr>
          </a:lstStyle>
          <a:p>
            <a:r>
              <a:rPr kumimoji="0" lang="ru-RU"/>
              <a:t>Образец заголовка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62400" y="4038600"/>
            <a:ext cx="4772528" cy="990600"/>
          </a:xfrm>
        </p:spPr>
        <p:txBody>
          <a:bodyPr>
            <a:normAutofit/>
          </a:bodyPr>
          <a:lstStyle>
            <a:lvl1pPr marL="0" indent="0" algn="r" eaLnBrk="1" latinLnBrk="0" hangingPunct="1">
              <a:buNone/>
              <a:defRPr kumimoji="0" lang="ru-RU" sz="2000" b="0">
                <a:solidFill>
                  <a:schemeClr val="tx1"/>
                </a:solidFill>
                <a:latin typeface="Georgia" pitchFamily="18" charset="0"/>
              </a:defRPr>
            </a:lvl1pPr>
            <a:lvl2pPr marL="457200" indent="0" algn="ctr" eaLnBrk="1" latinLnBrk="0" hangingPunct="1">
              <a:buNone/>
              <a:defRPr kumimoji="0" lang="ru-RU"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 eaLnBrk="1" latinLnBrk="0" hangingPunct="1">
              <a:buNone/>
              <a:defRPr kumimoji="0" lang="ru-RU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 eaLnBrk="1" latinLnBrk="0" hangingPunct="1">
              <a:buNone/>
              <a:defRPr kumimoji="0" lang="ru-RU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 eaLnBrk="1" latinLnBrk="0" hangingPunct="1">
              <a:buNone/>
              <a:defRPr kumimoji="0" lang="ru-RU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 eaLnBrk="1" latinLnBrk="0" hangingPunct="1">
              <a:buNone/>
              <a:defRPr kumimoji="0" lang="ru-RU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 eaLnBrk="1" latinLnBrk="0" hangingPunct="1">
              <a:buNone/>
              <a:defRPr kumimoji="0" lang="ru-RU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 eaLnBrk="1" latinLnBrk="0" hangingPunct="1">
              <a:buNone/>
              <a:defRPr kumimoji="0" lang="ru-RU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 eaLnBrk="1" latinLnBrk="0" hangingPunct="1">
              <a:buNone/>
              <a:defRPr kumimoji="0" lang="ru-RU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eaLnBrk="1" latinLnBrk="0" hangingPunct="1"/>
            <a:r>
              <a:rPr lang="ru-RU" smtClean="0"/>
              <a:t>Образец подзаголовка</a:t>
            </a:r>
            <a:endParaRPr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>
          <a:xfrm>
            <a:off x="0" y="1251"/>
            <a:ext cx="3721618" cy="6858000"/>
          </a:xfrm>
          <a:prstGeom prst="rect">
            <a:avLst/>
          </a:prstGeom>
        </p:spPr>
      </p:pic>
      <p:sp>
        <p:nvSpPr>
          <p:cNvPr id="10" name="Picture Placeholder 9"/>
          <p:cNvSpPr>
            <a:spLocks noGrp="1"/>
          </p:cNvSpPr>
          <p:nvPr>
            <p:ph type="pic" sz="quarter" idx="13" hasCustomPrompt="1"/>
          </p:nvPr>
        </p:nvSpPr>
        <p:spPr>
          <a:xfrm>
            <a:off x="6858000" y="5105400"/>
            <a:ext cx="1828800" cy="990600"/>
          </a:xfrm>
        </p:spPr>
        <p:txBody>
          <a:bodyPr>
            <a:normAutofit/>
          </a:bodyPr>
          <a:lstStyle>
            <a:lvl1pPr marL="0" indent="0" algn="ctr" eaLnBrk="1" latinLnBrk="0" hangingPunct="1">
              <a:buNone/>
              <a:defRPr kumimoji="0" lang="ru-RU" sz="2000" baseline="0"/>
            </a:lvl1pPr>
          </a:lstStyle>
          <a:p>
            <a:r>
              <a:rPr kumimoji="0" lang="ru-RU"/>
              <a:t>Эмблема организации</a:t>
            </a:r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latinLnBrk="0" hangingPunct="1"/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B281C-5159-4971-8228-52B9A72E9ED2}" type="datetimeFigureOut">
              <a:rPr/>
              <a:pPr/>
              <a:t>12/17/2009</a:t>
            </a:fld>
            <a:endParaRPr kumimoji="0"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rPr/>
              <a:pPr/>
              <a:t>‹#›</a:t>
            </a:fld>
            <a:endParaRPr kumimoji="0" lang="ru-RU"/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B281C-5159-4971-8228-52B9A72E9ED2}" type="datetimeFigureOut">
              <a:rPr/>
              <a:pPr/>
              <a:t>12/17/2009</a:t>
            </a:fld>
            <a:endParaRPr kumimoji="0"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rPr/>
              <a:pPr/>
              <a:t>‹#›</a:t>
            </a:fld>
            <a:endParaRPr kumimoji="0" lang="ru-RU"/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Только фо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>
          <a:xfrm>
            <a:off x="43543" y="0"/>
            <a:ext cx="9100457" cy="6879771"/>
          </a:xfrm>
          <a:prstGeom prst="rect">
            <a:avLst/>
          </a:prstGeom>
        </p:spPr>
      </p:pic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>
          <a:xfrm>
            <a:off x="762000" y="6356350"/>
            <a:ext cx="2133600" cy="365125"/>
          </a:xfrm>
        </p:spPr>
        <p:txBody>
          <a:bodyPr/>
          <a:lstStyle/>
          <a:p>
            <a:fld id="{757B281C-5159-4971-8228-52B9A72E9ED2}" type="datetimeFigureOut">
              <a:rPr/>
              <a:pPr/>
              <a:t>12/17/2009</a:t>
            </a:fld>
            <a:endParaRPr kumimoji="0"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352800" y="6356350"/>
            <a:ext cx="2895600" cy="365125"/>
          </a:xfrm>
        </p:spPr>
        <p:txBody>
          <a:bodyPr/>
          <a:lstStyle/>
          <a:p>
            <a:endParaRPr kumimoji="0" lang="ru-RU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705600" y="6356350"/>
            <a:ext cx="2133600" cy="365125"/>
          </a:xfrm>
        </p:spPr>
        <p:txBody>
          <a:bodyPr/>
          <a:lstStyle/>
          <a:p>
            <a:fld id="{33D6E5A2-EC83-451F-A719-9AC1370DD5CF}" type="slidenum">
              <a:rPr/>
              <a:pPr/>
              <a:t>‹#›</a:t>
            </a:fld>
            <a:endParaRPr kumimoji="0" lang="ru-RU"/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>
          <a:xfrm>
            <a:off x="43543" y="0"/>
            <a:ext cx="9100457" cy="687977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>
          <a:xfrm rot="5400000">
            <a:off x="3161049" y="-3176815"/>
            <a:ext cx="2819400" cy="917303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0" y="3048000"/>
            <a:ext cx="4343400" cy="1362075"/>
          </a:xfrm>
        </p:spPr>
        <p:txBody>
          <a:bodyPr anchor="b" anchorCtr="0"/>
          <a:lstStyle>
            <a:lvl1pPr algn="l" eaLnBrk="1" latinLnBrk="0" hangingPunct="1">
              <a:defRPr kumimoji="0" lang="ru-RU" sz="4000" b="1" cap="small" baseline="0">
                <a:solidFill>
                  <a:srgbClr val="003300"/>
                </a:solidFill>
              </a:defRPr>
            </a:lvl1pPr>
          </a:lstStyle>
          <a:p>
            <a:r>
              <a:rPr kumimoji="0" lang="ru-RU"/>
              <a:t>Образец заголовка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B281C-5159-4971-8228-52B9A72E9ED2}" type="datetimeFigureOut">
              <a:rPr/>
              <a:pPr/>
              <a:t>12/17/2009</a:t>
            </a:fld>
            <a:endParaRPr kumimoji="0"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rPr/>
              <a:pPr/>
              <a:t>‹#›</a:t>
            </a:fld>
            <a:endParaRPr kumimoji="0" lang="ru-RU"/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3" hasCustomPrompt="1"/>
          </p:nvPr>
        </p:nvSpPr>
        <p:spPr>
          <a:xfrm>
            <a:off x="6781800" y="5334000"/>
            <a:ext cx="2133600" cy="990600"/>
          </a:xfrm>
        </p:spPr>
        <p:txBody>
          <a:bodyPr>
            <a:normAutofit/>
          </a:bodyPr>
          <a:lstStyle>
            <a:lvl1pPr marL="0" indent="0" algn="ctr" eaLnBrk="1" latinLnBrk="0" hangingPunct="1">
              <a:buNone/>
              <a:defRPr kumimoji="0" lang="ru-RU" sz="1800"/>
            </a:lvl1pPr>
          </a:lstStyle>
          <a:p>
            <a:r>
              <a:rPr kumimoji="0" lang="ru-RU"/>
              <a:t>Эмблема организации</a:t>
            </a:r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объект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62000" y="269632"/>
            <a:ext cx="8077200" cy="1143000"/>
          </a:xfrm>
        </p:spPr>
        <p:txBody>
          <a:bodyPr anchor="ctr" anchorCtr="0"/>
          <a:lstStyle>
            <a:lvl1pPr algn="l" eaLnBrk="1" latinLnBrk="0" hangingPunct="1">
              <a:defRPr kumimoji="0" lang="ru-RU"/>
            </a:lvl1pPr>
          </a:lstStyle>
          <a:p>
            <a:r>
              <a:rPr kumimoji="0" lang="ru-RU"/>
              <a:t>Образец заголовка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1596413"/>
            <a:ext cx="8077200" cy="4297363"/>
          </a:xfrm>
        </p:spPr>
        <p:txBody>
          <a:bodyPr>
            <a:normAutofit/>
          </a:bodyPr>
          <a:lstStyle>
            <a:lvl1pPr eaLnBrk="1" latinLnBrk="0" hangingPunct="1">
              <a:defRPr kumimoji="0" lang="ru-RU" sz="3200">
                <a:latin typeface="+mn-lt"/>
              </a:defRPr>
            </a:lvl1pPr>
            <a:lvl2pPr eaLnBrk="1" latinLnBrk="0" hangingPunct="1">
              <a:defRPr kumimoji="0" lang="ru-RU" sz="2800">
                <a:latin typeface="+mn-lt"/>
              </a:defRPr>
            </a:lvl2pPr>
            <a:lvl3pPr eaLnBrk="1" latinLnBrk="0" hangingPunct="1">
              <a:defRPr kumimoji="0" lang="ru-RU" sz="2400">
                <a:latin typeface="+mn-lt"/>
              </a:defRPr>
            </a:lvl3pPr>
            <a:lvl4pPr eaLnBrk="1" latinLnBrk="0" hangingPunct="1">
              <a:defRPr kumimoji="0" lang="ru-RU" sz="2400">
                <a:latin typeface="+mn-lt"/>
              </a:defRPr>
            </a:lvl4pPr>
            <a:lvl5pPr eaLnBrk="1" latinLnBrk="0" hangingPunct="1">
              <a:defRPr kumimoji="0" lang="ru-RU" sz="2400">
                <a:latin typeface="+mn-lt"/>
              </a:defRPr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B281C-5159-4971-8228-52B9A72E9ED2}" type="datetimeFigureOut">
              <a:rPr/>
              <a:pPr/>
              <a:t>12/17/2009</a:t>
            </a:fld>
            <a:endParaRPr kumimoji="0"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705600" y="6356350"/>
            <a:ext cx="2133600" cy="365125"/>
          </a:xfrm>
        </p:spPr>
        <p:txBody>
          <a:bodyPr/>
          <a:lstStyle/>
          <a:p>
            <a:fld id="{33D6E5A2-EC83-451F-A719-9AC1370DD5CF}" type="slidenum">
              <a:rPr/>
              <a:pPr/>
              <a:t>‹#›</a:t>
            </a:fld>
            <a:endParaRPr kumimoji="0" lang="ru-RU"/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latinLnBrk="0" hangingPunct="1"/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600200"/>
            <a:ext cx="4038600" cy="4525963"/>
          </a:xfrm>
        </p:spPr>
        <p:txBody>
          <a:bodyPr/>
          <a:lstStyle>
            <a:lvl1pPr eaLnBrk="1" latinLnBrk="0" hangingPunct="1">
              <a:defRPr kumimoji="0" lang="ru-RU" sz="2800"/>
            </a:lvl1pPr>
            <a:lvl2pPr eaLnBrk="1" latinLnBrk="0" hangingPunct="1">
              <a:defRPr kumimoji="0" lang="ru-RU" sz="2400"/>
            </a:lvl2pPr>
            <a:lvl3pPr eaLnBrk="1" latinLnBrk="0" hangingPunct="1">
              <a:defRPr kumimoji="0" lang="ru-RU" sz="2000"/>
            </a:lvl3pPr>
            <a:lvl4pPr eaLnBrk="1" latinLnBrk="0" hangingPunct="1">
              <a:defRPr kumimoji="0" lang="ru-RU" sz="1800"/>
            </a:lvl4pPr>
            <a:lvl5pPr eaLnBrk="1" latinLnBrk="0" hangingPunct="1">
              <a:defRPr kumimoji="0" lang="ru-RU" sz="1800"/>
            </a:lvl5pPr>
            <a:lvl6pPr eaLnBrk="1" latinLnBrk="0" hangingPunct="1">
              <a:defRPr kumimoji="0" lang="ru-RU" sz="1800"/>
            </a:lvl6pPr>
            <a:lvl7pPr eaLnBrk="1" latinLnBrk="0" hangingPunct="1">
              <a:defRPr kumimoji="0" lang="ru-RU" sz="1800"/>
            </a:lvl7pPr>
            <a:lvl8pPr eaLnBrk="1" latinLnBrk="0" hangingPunct="1">
              <a:defRPr kumimoji="0" lang="ru-RU" sz="1800"/>
            </a:lvl8pPr>
            <a:lvl9pPr eaLnBrk="1" latinLnBrk="0" hangingPunct="1">
              <a:defRPr kumimoji="0" lang="ru-RU" sz="1800"/>
            </a:lvl9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76800" y="1600200"/>
            <a:ext cx="4038600" cy="4525963"/>
          </a:xfrm>
        </p:spPr>
        <p:txBody>
          <a:bodyPr/>
          <a:lstStyle>
            <a:lvl1pPr eaLnBrk="1" latinLnBrk="0" hangingPunct="1">
              <a:defRPr kumimoji="0" lang="ru-RU" sz="2800"/>
            </a:lvl1pPr>
            <a:lvl2pPr eaLnBrk="1" latinLnBrk="0" hangingPunct="1">
              <a:defRPr kumimoji="0" lang="ru-RU" sz="2400"/>
            </a:lvl2pPr>
            <a:lvl3pPr eaLnBrk="1" latinLnBrk="0" hangingPunct="1">
              <a:defRPr kumimoji="0" lang="ru-RU" sz="2000"/>
            </a:lvl3pPr>
            <a:lvl4pPr eaLnBrk="1" latinLnBrk="0" hangingPunct="1">
              <a:defRPr kumimoji="0" lang="ru-RU" sz="1800"/>
            </a:lvl4pPr>
            <a:lvl5pPr eaLnBrk="1" latinLnBrk="0" hangingPunct="1">
              <a:defRPr kumimoji="0" lang="ru-RU" sz="1800"/>
            </a:lvl5pPr>
            <a:lvl6pPr eaLnBrk="1" latinLnBrk="0" hangingPunct="1">
              <a:defRPr kumimoji="0" lang="ru-RU" sz="1800"/>
            </a:lvl6pPr>
            <a:lvl7pPr eaLnBrk="1" latinLnBrk="0" hangingPunct="1">
              <a:defRPr kumimoji="0" lang="ru-RU" sz="1800"/>
            </a:lvl7pPr>
            <a:lvl8pPr eaLnBrk="1" latinLnBrk="0" hangingPunct="1">
              <a:defRPr kumimoji="0" lang="ru-RU" sz="1800"/>
            </a:lvl8pPr>
            <a:lvl9pPr eaLnBrk="1" latinLnBrk="0" hangingPunct="1">
              <a:defRPr kumimoji="0" lang="ru-RU" sz="1800"/>
            </a:lvl9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B281C-5159-4971-8228-52B9A72E9ED2}" type="datetimeFigureOut">
              <a:rPr/>
              <a:pPr/>
              <a:t>12/17/2009</a:t>
            </a:fld>
            <a:endParaRPr kumimoji="0"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rPr/>
              <a:pPr/>
              <a:t>‹#›</a:t>
            </a:fld>
            <a:endParaRPr kumimoji="0" lang="ru-RU"/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eaLnBrk="1" latinLnBrk="0" hangingPunct="1">
              <a:defRPr kumimoji="0" lang="ru-RU"/>
            </a:lvl1pPr>
          </a:lstStyle>
          <a:p>
            <a:pPr eaLnBrk="1" latinLnBrk="0" hangingPunct="1"/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1535113"/>
            <a:ext cx="4040188" cy="639762"/>
          </a:xfrm>
        </p:spPr>
        <p:txBody>
          <a:bodyPr anchor="b"/>
          <a:lstStyle>
            <a:lvl1pPr marL="0" indent="0" eaLnBrk="1" latinLnBrk="0" hangingPunct="1">
              <a:buNone/>
              <a:defRPr kumimoji="0" lang="ru-RU" sz="2400" b="1"/>
            </a:lvl1pPr>
            <a:lvl2pPr marL="457200" indent="0" eaLnBrk="1" latinLnBrk="0" hangingPunct="1">
              <a:buNone/>
              <a:defRPr kumimoji="0" lang="ru-RU" sz="2000" b="1"/>
            </a:lvl2pPr>
            <a:lvl3pPr marL="914400" indent="0" eaLnBrk="1" latinLnBrk="0" hangingPunct="1">
              <a:buNone/>
              <a:defRPr kumimoji="0" lang="ru-RU" sz="1800" b="1"/>
            </a:lvl3pPr>
            <a:lvl4pPr marL="1371600" indent="0" eaLnBrk="1" latinLnBrk="0" hangingPunct="1">
              <a:buNone/>
              <a:defRPr kumimoji="0" lang="ru-RU" sz="1600" b="1"/>
            </a:lvl4pPr>
            <a:lvl5pPr marL="1828800" indent="0" eaLnBrk="1" latinLnBrk="0" hangingPunct="1">
              <a:buNone/>
              <a:defRPr kumimoji="0" lang="ru-RU" sz="1600" b="1"/>
            </a:lvl5pPr>
            <a:lvl6pPr marL="2286000" indent="0" eaLnBrk="1" latinLnBrk="0" hangingPunct="1">
              <a:buNone/>
              <a:defRPr kumimoji="0" lang="ru-RU" sz="1600" b="1"/>
            </a:lvl6pPr>
            <a:lvl7pPr marL="2743200" indent="0" eaLnBrk="1" latinLnBrk="0" hangingPunct="1">
              <a:buNone/>
              <a:defRPr kumimoji="0" lang="ru-RU" sz="1600" b="1"/>
            </a:lvl7pPr>
            <a:lvl8pPr marL="3200400" indent="0" eaLnBrk="1" latinLnBrk="0" hangingPunct="1">
              <a:buNone/>
              <a:defRPr kumimoji="0" lang="ru-RU" sz="1600" b="1"/>
            </a:lvl8pPr>
            <a:lvl9pPr marL="3657600" indent="0" eaLnBrk="1" latinLnBrk="0" hangingPunct="1">
              <a:buNone/>
              <a:defRPr kumimoji="0" lang="ru-RU" sz="1600" b="1"/>
            </a:lvl9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2174875"/>
            <a:ext cx="4040188" cy="3951288"/>
          </a:xfrm>
        </p:spPr>
        <p:txBody>
          <a:bodyPr/>
          <a:lstStyle>
            <a:lvl1pPr eaLnBrk="1" latinLnBrk="0" hangingPunct="1">
              <a:defRPr kumimoji="0" lang="ru-RU" sz="2400"/>
            </a:lvl1pPr>
            <a:lvl2pPr eaLnBrk="1" latinLnBrk="0" hangingPunct="1">
              <a:defRPr kumimoji="0" lang="ru-RU" sz="2000"/>
            </a:lvl2pPr>
            <a:lvl3pPr eaLnBrk="1" latinLnBrk="0" hangingPunct="1">
              <a:defRPr kumimoji="0" lang="ru-RU" sz="1800"/>
            </a:lvl3pPr>
            <a:lvl4pPr eaLnBrk="1" latinLnBrk="0" hangingPunct="1">
              <a:defRPr kumimoji="0" lang="ru-RU" sz="1600"/>
            </a:lvl4pPr>
            <a:lvl5pPr eaLnBrk="1" latinLnBrk="0" hangingPunct="1">
              <a:defRPr kumimoji="0" lang="ru-RU" sz="1600"/>
            </a:lvl5pPr>
            <a:lvl6pPr eaLnBrk="1" latinLnBrk="0" hangingPunct="1">
              <a:defRPr kumimoji="0" lang="ru-RU" sz="1600"/>
            </a:lvl6pPr>
            <a:lvl7pPr eaLnBrk="1" latinLnBrk="0" hangingPunct="1">
              <a:defRPr kumimoji="0" lang="ru-RU" sz="1600"/>
            </a:lvl7pPr>
            <a:lvl8pPr eaLnBrk="1" latinLnBrk="0" hangingPunct="1">
              <a:defRPr kumimoji="0" lang="ru-RU" sz="1600"/>
            </a:lvl8pPr>
            <a:lvl9pPr eaLnBrk="1" latinLnBrk="0" hangingPunct="1">
              <a:defRPr kumimoji="0" lang="ru-RU" sz="1600"/>
            </a:lvl9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73625" y="1535113"/>
            <a:ext cx="4041775" cy="639762"/>
          </a:xfrm>
        </p:spPr>
        <p:txBody>
          <a:bodyPr anchor="b"/>
          <a:lstStyle>
            <a:lvl1pPr marL="0" indent="0" eaLnBrk="1" latinLnBrk="0" hangingPunct="1">
              <a:buNone/>
              <a:defRPr kumimoji="0" lang="ru-RU" sz="2400" b="1"/>
            </a:lvl1pPr>
            <a:lvl2pPr marL="457200" indent="0" eaLnBrk="1" latinLnBrk="0" hangingPunct="1">
              <a:buNone/>
              <a:defRPr kumimoji="0" lang="ru-RU" sz="2000" b="1"/>
            </a:lvl2pPr>
            <a:lvl3pPr marL="914400" indent="0" eaLnBrk="1" latinLnBrk="0" hangingPunct="1">
              <a:buNone/>
              <a:defRPr kumimoji="0" lang="ru-RU" sz="1800" b="1"/>
            </a:lvl3pPr>
            <a:lvl4pPr marL="1371600" indent="0" eaLnBrk="1" latinLnBrk="0" hangingPunct="1">
              <a:buNone/>
              <a:defRPr kumimoji="0" lang="ru-RU" sz="1600" b="1"/>
            </a:lvl4pPr>
            <a:lvl5pPr marL="1828800" indent="0" eaLnBrk="1" latinLnBrk="0" hangingPunct="1">
              <a:buNone/>
              <a:defRPr kumimoji="0" lang="ru-RU" sz="1600" b="1"/>
            </a:lvl5pPr>
            <a:lvl6pPr marL="2286000" indent="0" eaLnBrk="1" latinLnBrk="0" hangingPunct="1">
              <a:buNone/>
              <a:defRPr kumimoji="0" lang="ru-RU" sz="1600" b="1"/>
            </a:lvl6pPr>
            <a:lvl7pPr marL="2743200" indent="0" eaLnBrk="1" latinLnBrk="0" hangingPunct="1">
              <a:buNone/>
              <a:defRPr kumimoji="0" lang="ru-RU" sz="1600" b="1"/>
            </a:lvl7pPr>
            <a:lvl8pPr marL="3200400" indent="0" eaLnBrk="1" latinLnBrk="0" hangingPunct="1">
              <a:buNone/>
              <a:defRPr kumimoji="0" lang="ru-RU" sz="1600" b="1"/>
            </a:lvl8pPr>
            <a:lvl9pPr marL="3657600" indent="0" eaLnBrk="1" latinLnBrk="0" hangingPunct="1">
              <a:buNone/>
              <a:defRPr kumimoji="0" lang="ru-RU" sz="1600" b="1"/>
            </a:lvl9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873625" y="2174875"/>
            <a:ext cx="4041775" cy="3951288"/>
          </a:xfrm>
        </p:spPr>
        <p:txBody>
          <a:bodyPr/>
          <a:lstStyle>
            <a:lvl1pPr eaLnBrk="1" latinLnBrk="0" hangingPunct="1">
              <a:defRPr kumimoji="0" lang="ru-RU" sz="2400"/>
            </a:lvl1pPr>
            <a:lvl2pPr eaLnBrk="1" latinLnBrk="0" hangingPunct="1">
              <a:defRPr kumimoji="0" lang="ru-RU" sz="2000"/>
            </a:lvl2pPr>
            <a:lvl3pPr eaLnBrk="1" latinLnBrk="0" hangingPunct="1">
              <a:defRPr kumimoji="0" lang="ru-RU" sz="1800"/>
            </a:lvl3pPr>
            <a:lvl4pPr eaLnBrk="1" latinLnBrk="0" hangingPunct="1">
              <a:defRPr kumimoji="0" lang="ru-RU" sz="1600"/>
            </a:lvl4pPr>
            <a:lvl5pPr eaLnBrk="1" latinLnBrk="0" hangingPunct="1">
              <a:defRPr kumimoji="0" lang="ru-RU" sz="1600"/>
            </a:lvl5pPr>
            <a:lvl6pPr eaLnBrk="1" latinLnBrk="0" hangingPunct="1">
              <a:defRPr kumimoji="0" lang="ru-RU" sz="1600"/>
            </a:lvl6pPr>
            <a:lvl7pPr eaLnBrk="1" latinLnBrk="0" hangingPunct="1">
              <a:defRPr kumimoji="0" lang="ru-RU" sz="1600"/>
            </a:lvl7pPr>
            <a:lvl8pPr eaLnBrk="1" latinLnBrk="0" hangingPunct="1">
              <a:defRPr kumimoji="0" lang="ru-RU" sz="1600"/>
            </a:lvl8pPr>
            <a:lvl9pPr eaLnBrk="1" latinLnBrk="0" hangingPunct="1">
              <a:defRPr kumimoji="0" lang="ru-RU" sz="1600"/>
            </a:lvl9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B281C-5159-4971-8228-52B9A72E9ED2}" type="datetimeFigureOut">
              <a:rPr/>
              <a:pPr/>
              <a:t>12/17/2009</a:t>
            </a:fld>
            <a:endParaRPr kumimoji="0"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rPr/>
              <a:pPr/>
              <a:t>‹#›</a:t>
            </a:fld>
            <a:endParaRPr kumimoji="0" lang="ru-RU"/>
          </a:p>
        </p:txBody>
      </p:sp>
    </p:spTree>
  </p:cSld>
  <p:clrMapOvr>
    <a:masterClrMapping/>
  </p:clrMapOvr>
  <p:transition spd="slow">
    <p:wipe dir="d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73050"/>
            <a:ext cx="3008313" cy="1162050"/>
          </a:xfrm>
        </p:spPr>
        <p:txBody>
          <a:bodyPr anchor="b"/>
          <a:lstStyle>
            <a:lvl1pPr algn="l" eaLnBrk="1" latinLnBrk="0" hangingPunct="1">
              <a:defRPr kumimoji="0" lang="ru-RU" sz="2000" b="1"/>
            </a:lvl1pPr>
          </a:lstStyle>
          <a:p>
            <a:pPr eaLnBrk="1" latinLnBrk="0" hangingPunct="1"/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03650" y="273050"/>
            <a:ext cx="5111750" cy="5853113"/>
          </a:xfrm>
        </p:spPr>
        <p:txBody>
          <a:bodyPr/>
          <a:lstStyle>
            <a:lvl1pPr eaLnBrk="1" latinLnBrk="0" hangingPunct="1">
              <a:defRPr kumimoji="0" lang="ru-RU" sz="3200"/>
            </a:lvl1pPr>
            <a:lvl2pPr eaLnBrk="1" latinLnBrk="0" hangingPunct="1">
              <a:defRPr kumimoji="0" lang="ru-RU" sz="2800"/>
            </a:lvl2pPr>
            <a:lvl3pPr eaLnBrk="1" latinLnBrk="0" hangingPunct="1">
              <a:defRPr kumimoji="0" lang="ru-RU" sz="2400"/>
            </a:lvl3pPr>
            <a:lvl4pPr eaLnBrk="1" latinLnBrk="0" hangingPunct="1">
              <a:defRPr kumimoji="0" lang="ru-RU" sz="2000"/>
            </a:lvl4pPr>
            <a:lvl5pPr eaLnBrk="1" latinLnBrk="0" hangingPunct="1">
              <a:defRPr kumimoji="0" lang="ru-RU" sz="2000"/>
            </a:lvl5pPr>
            <a:lvl6pPr eaLnBrk="1" latinLnBrk="0" hangingPunct="1">
              <a:defRPr kumimoji="0" lang="ru-RU" sz="2000"/>
            </a:lvl6pPr>
            <a:lvl7pPr eaLnBrk="1" latinLnBrk="0" hangingPunct="1">
              <a:defRPr kumimoji="0" lang="ru-RU" sz="2000"/>
            </a:lvl7pPr>
            <a:lvl8pPr eaLnBrk="1" latinLnBrk="0" hangingPunct="1">
              <a:defRPr kumimoji="0" lang="ru-RU" sz="2000"/>
            </a:lvl8pPr>
            <a:lvl9pPr eaLnBrk="1" latinLnBrk="0" hangingPunct="1">
              <a:defRPr kumimoji="0" lang="ru-RU" sz="2000"/>
            </a:lvl9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1435100"/>
            <a:ext cx="3008313" cy="4691063"/>
          </a:xfrm>
        </p:spPr>
        <p:txBody>
          <a:bodyPr/>
          <a:lstStyle>
            <a:lvl1pPr marL="0" indent="0" eaLnBrk="1" latinLnBrk="0" hangingPunct="1">
              <a:buNone/>
              <a:defRPr kumimoji="0" lang="ru-RU" sz="1400"/>
            </a:lvl1pPr>
            <a:lvl2pPr marL="457200" indent="0" eaLnBrk="1" latinLnBrk="0" hangingPunct="1">
              <a:buNone/>
              <a:defRPr kumimoji="0" lang="ru-RU" sz="1200"/>
            </a:lvl2pPr>
            <a:lvl3pPr marL="914400" indent="0" eaLnBrk="1" latinLnBrk="0" hangingPunct="1">
              <a:buNone/>
              <a:defRPr kumimoji="0" lang="ru-RU" sz="1000"/>
            </a:lvl3pPr>
            <a:lvl4pPr marL="1371600" indent="0" eaLnBrk="1" latinLnBrk="0" hangingPunct="1">
              <a:buNone/>
              <a:defRPr kumimoji="0" lang="ru-RU" sz="900"/>
            </a:lvl4pPr>
            <a:lvl5pPr marL="1828800" indent="0" eaLnBrk="1" latinLnBrk="0" hangingPunct="1">
              <a:buNone/>
              <a:defRPr kumimoji="0" lang="ru-RU" sz="900"/>
            </a:lvl5pPr>
            <a:lvl6pPr marL="2286000" indent="0" eaLnBrk="1" latinLnBrk="0" hangingPunct="1">
              <a:buNone/>
              <a:defRPr kumimoji="0" lang="ru-RU" sz="900"/>
            </a:lvl6pPr>
            <a:lvl7pPr marL="2743200" indent="0" eaLnBrk="1" latinLnBrk="0" hangingPunct="1">
              <a:buNone/>
              <a:defRPr kumimoji="0" lang="ru-RU" sz="900"/>
            </a:lvl7pPr>
            <a:lvl8pPr marL="3200400" indent="0" eaLnBrk="1" latinLnBrk="0" hangingPunct="1">
              <a:buNone/>
              <a:defRPr kumimoji="0" lang="ru-RU" sz="900"/>
            </a:lvl8pPr>
            <a:lvl9pPr marL="3657600" indent="0" eaLnBrk="1" latinLnBrk="0" hangingPunct="1">
              <a:buNone/>
              <a:defRPr kumimoji="0" lang="ru-RU" sz="900"/>
            </a:lvl9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B281C-5159-4971-8228-52B9A72E9ED2}" type="datetimeFigureOut">
              <a:rPr/>
              <a:pPr/>
              <a:t>12/17/2009</a:t>
            </a:fld>
            <a:endParaRPr kumimoji="0"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rPr/>
              <a:pPr/>
              <a:t>‹#›</a:t>
            </a:fld>
            <a:endParaRPr kumimoji="0" lang="ru-RU"/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 eaLnBrk="1" latinLnBrk="0" hangingPunct="1">
              <a:defRPr kumimoji="0" lang="ru-RU" sz="2000" b="1"/>
            </a:lvl1pPr>
          </a:lstStyle>
          <a:p>
            <a:pPr eaLnBrk="1" latinLnBrk="0" hangingPunct="1"/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 eaLnBrk="1" latinLnBrk="0" hangingPunct="1">
              <a:buNone/>
              <a:defRPr kumimoji="0" lang="ru-RU" sz="3200"/>
            </a:lvl1pPr>
            <a:lvl2pPr marL="457200" indent="0" eaLnBrk="1" latinLnBrk="0" hangingPunct="1">
              <a:buNone/>
              <a:defRPr kumimoji="0" lang="ru-RU" sz="2800"/>
            </a:lvl2pPr>
            <a:lvl3pPr marL="914400" indent="0" eaLnBrk="1" latinLnBrk="0" hangingPunct="1">
              <a:buNone/>
              <a:defRPr kumimoji="0" lang="ru-RU" sz="2400"/>
            </a:lvl3pPr>
            <a:lvl4pPr marL="1371600" indent="0" eaLnBrk="1" latinLnBrk="0" hangingPunct="1">
              <a:buNone/>
              <a:defRPr kumimoji="0" lang="ru-RU" sz="2000"/>
            </a:lvl4pPr>
            <a:lvl5pPr marL="1828800" indent="0" eaLnBrk="1" latinLnBrk="0" hangingPunct="1">
              <a:buNone/>
              <a:defRPr kumimoji="0" lang="ru-RU" sz="2000"/>
            </a:lvl5pPr>
            <a:lvl6pPr marL="2286000" indent="0" eaLnBrk="1" latinLnBrk="0" hangingPunct="1">
              <a:buNone/>
              <a:defRPr kumimoji="0" lang="ru-RU" sz="2000"/>
            </a:lvl6pPr>
            <a:lvl7pPr marL="2743200" indent="0" eaLnBrk="1" latinLnBrk="0" hangingPunct="1">
              <a:buNone/>
              <a:defRPr kumimoji="0" lang="ru-RU" sz="2000"/>
            </a:lvl7pPr>
            <a:lvl8pPr marL="3200400" indent="0" eaLnBrk="1" latinLnBrk="0" hangingPunct="1">
              <a:buNone/>
              <a:defRPr kumimoji="0" lang="ru-RU" sz="2000"/>
            </a:lvl8pPr>
            <a:lvl9pPr marL="3657600" indent="0" eaLnBrk="1" latinLnBrk="0" hangingPunct="1">
              <a:buNone/>
              <a:defRPr kumimoji="0" lang="ru-RU" sz="2000"/>
            </a:lvl9pPr>
          </a:lstStyle>
          <a:p>
            <a:pPr eaLnBrk="1" latinLnBrk="0" hangingPunct="1"/>
            <a:r>
              <a:rPr lang="ru-RU" smtClean="0"/>
              <a:t>Вставка рисунка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 eaLnBrk="1" latinLnBrk="0" hangingPunct="1">
              <a:buNone/>
              <a:defRPr kumimoji="0" lang="ru-RU" sz="1400"/>
            </a:lvl1pPr>
            <a:lvl2pPr marL="457200" indent="0" eaLnBrk="1" latinLnBrk="0" hangingPunct="1">
              <a:buNone/>
              <a:defRPr kumimoji="0" lang="ru-RU" sz="1200"/>
            </a:lvl2pPr>
            <a:lvl3pPr marL="914400" indent="0" eaLnBrk="1" latinLnBrk="0" hangingPunct="1">
              <a:buNone/>
              <a:defRPr kumimoji="0" lang="ru-RU" sz="1000"/>
            </a:lvl3pPr>
            <a:lvl4pPr marL="1371600" indent="0" eaLnBrk="1" latinLnBrk="0" hangingPunct="1">
              <a:buNone/>
              <a:defRPr kumimoji="0" lang="ru-RU" sz="900"/>
            </a:lvl4pPr>
            <a:lvl5pPr marL="1828800" indent="0" eaLnBrk="1" latinLnBrk="0" hangingPunct="1">
              <a:buNone/>
              <a:defRPr kumimoji="0" lang="ru-RU" sz="900"/>
            </a:lvl5pPr>
            <a:lvl6pPr marL="2286000" indent="0" eaLnBrk="1" latinLnBrk="0" hangingPunct="1">
              <a:buNone/>
              <a:defRPr kumimoji="0" lang="ru-RU" sz="900"/>
            </a:lvl6pPr>
            <a:lvl7pPr marL="2743200" indent="0" eaLnBrk="1" latinLnBrk="0" hangingPunct="1">
              <a:buNone/>
              <a:defRPr kumimoji="0" lang="ru-RU" sz="900"/>
            </a:lvl7pPr>
            <a:lvl8pPr marL="3200400" indent="0" eaLnBrk="1" latinLnBrk="0" hangingPunct="1">
              <a:buNone/>
              <a:defRPr kumimoji="0" lang="ru-RU" sz="900"/>
            </a:lvl8pPr>
            <a:lvl9pPr marL="3657600" indent="0" eaLnBrk="1" latinLnBrk="0" hangingPunct="1">
              <a:buNone/>
              <a:defRPr kumimoji="0" lang="ru-RU" sz="900"/>
            </a:lvl9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B281C-5159-4971-8228-52B9A72E9ED2}" type="datetimeFigureOut">
              <a:rPr/>
              <a:pPr/>
              <a:t>12/17/2009</a:t>
            </a:fld>
            <a:endParaRPr kumimoji="0"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rPr/>
              <a:pPr/>
              <a:t>‹#›</a:t>
            </a:fld>
            <a:endParaRPr kumimoji="0" lang="ru-RU"/>
          </a:p>
        </p:txBody>
      </p:sp>
    </p:spTree>
  </p:cSld>
  <p:clrMapOvr>
    <a:masterClrMapping/>
  </p:clrMapOvr>
  <p:transition spd="slow">
    <p:wipe dir="d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latinLnBrk="0" hangingPunct="1"/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B281C-5159-4971-8228-52B9A72E9ED2}" type="datetimeFigureOut">
              <a:rPr/>
              <a:pPr/>
              <a:t>12/17/2009</a:t>
            </a:fld>
            <a:endParaRPr kumimoji="0"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rPr/>
              <a:pPr/>
              <a:t>‹#›</a:t>
            </a:fld>
            <a:endParaRPr kumimoji="0" lang="ru-RU"/>
          </a:p>
        </p:txBody>
      </p:sp>
    </p:spTree>
  </p:cSld>
  <p:clrMapOvr>
    <a:masterClrMapping/>
  </p:clrMapOvr>
  <p:transition spd="slow">
    <p:wipe dir="d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274638"/>
            <a:ext cx="2057400" cy="5851525"/>
          </a:xfrm>
        </p:spPr>
        <p:txBody>
          <a:bodyPr vert="eaVert"/>
          <a:lstStyle/>
          <a:p>
            <a:pPr eaLnBrk="1" latinLnBrk="0" hangingPunct="1"/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62000" y="274638"/>
            <a:ext cx="5867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B281C-5159-4971-8228-52B9A72E9ED2}" type="datetimeFigureOut">
              <a:rPr/>
              <a:pPr/>
              <a:t>12/17/2009</a:t>
            </a:fld>
            <a:endParaRPr kumimoji="0"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rPr/>
              <a:pPr/>
              <a:t>‹#›</a:t>
            </a:fld>
            <a:endParaRPr kumimoji="0" lang="ru-RU"/>
          </a:p>
        </p:txBody>
      </p:sp>
    </p:spTree>
  </p:cSld>
  <p:clrMapOvr>
    <a:masterClrMapping/>
  </p:clrMapOvr>
  <p:transition spd="slow">
    <p:wipe dir="d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14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>
          <a:xfrm>
            <a:off x="43543" y="0"/>
            <a:ext cx="9100457" cy="6879771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62000" y="274638"/>
            <a:ext cx="80772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eaLnBrk="1" latinLnBrk="0" hangingPunct="1"/>
            <a:r>
              <a:rPr kumimoji="0" lang="ru-RU" smtClean="0"/>
              <a:t>Образец заголовка</a:t>
            </a:r>
            <a:endParaRPr kumimoji="0" lang="en-US" smtClean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1600200"/>
            <a:ext cx="80772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20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latinLnBrk="0" hangingPunct="1">
              <a:defRPr kumimoji="0" lang="ru-RU"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7B281C-5159-4971-8228-52B9A72E9ED2}" type="datetimeFigureOut">
              <a:rPr/>
              <a:pPr/>
              <a:t>12/17/2009</a:t>
            </a:fld>
            <a:endParaRPr kumimoji="0"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528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latinLnBrk="0" hangingPunct="1">
              <a:defRPr kumimoji="0" lang="ru-RU"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0"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7056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latinLnBrk="0" hangingPunct="1">
              <a:defRPr kumimoji="0" lang="ru-RU"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D6E5A2-EC83-451F-A719-9AC1370DD5CF}" type="slidenum">
              <a:rPr/>
              <a:pPr/>
              <a:t>‹#›</a:t>
            </a:fld>
            <a:endParaRPr kumimoji="0" lang="ru-RU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5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>
          <a:xfrm>
            <a:off x="-152400" y="-109183"/>
            <a:ext cx="818707" cy="7083189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50" r:id="rId3"/>
    <p:sldLayoutId id="2147483652" r:id="rId4"/>
    <p:sldLayoutId id="2147483653" r:id="rId5"/>
    <p:sldLayoutId id="2147483656" r:id="rId6"/>
    <p:sldLayoutId id="2147483657" r:id="rId7"/>
    <p:sldLayoutId id="2147483658" r:id="rId8"/>
    <p:sldLayoutId id="2147483659" r:id="rId9"/>
    <p:sldLayoutId id="2147483654" r:id="rId10"/>
    <p:sldLayoutId id="2147483655" r:id="rId11"/>
    <p:sldLayoutId id="2147483663" r:id="rId12"/>
  </p:sldLayoutIdLst>
  <p:transition spd="slow">
    <p:wipe dir="d"/>
  </p:transition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spcBef>
          <a:spcPct val="0"/>
        </a:spcBef>
        <a:buNone/>
        <a:defRPr kumimoji="0" lang="ru-RU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0" lang="ru-RU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kumimoji="0" lang="ru-RU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0" lang="ru-RU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kumimoji="0" lang="ru-RU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kumimoji="0" lang="ru-RU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0" lang="ru-RU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0" lang="ru-RU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0" lang="ru-RU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0" lang="ru-RU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kumimoji="0" lang="ru-RU"/>
      </a:defPPr>
      <a:lvl1pPr marL="0" algn="l" defTabSz="914400" rtl="0" eaLnBrk="1" latinLnBrk="0" hangingPunct="1">
        <a:defRPr kumimoji="0" lang="ru-RU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0" lang="ru-RU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0" lang="ru-RU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0" lang="ru-RU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0" lang="ru-RU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0" lang="ru-RU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0" lang="ru-RU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0" lang="ru-RU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0" lang="ru-RU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4" Type="http://schemas.openxmlformats.org/officeDocument/2006/relationships/notesSlide" Target="../notesSlides/notesSlide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0.pn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7.png"/><Relationship Id="rId4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0.png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  <p:custDataLst>
              <p:tags r:id="rId2"/>
            </p:custDataLst>
          </p:nvPr>
        </p:nvSpPr>
        <p:spPr>
          <a:xfrm>
            <a:off x="2411760" y="1628800"/>
            <a:ext cx="6180224" cy="1470025"/>
          </a:xfrm>
        </p:spPr>
        <p:txBody>
          <a:bodyPr/>
          <a:lstStyle/>
          <a:p>
            <a:pPr algn="ctr"/>
            <a:r>
              <a:rPr lang="ru-RU" dirty="0" smtClean="0">
                <a:effectLst>
                  <a:outerShdw blurRad="177800" dist="444500" dir="7800000" sx="116000" sy="116000" algn="ctr" rotWithShape="0">
                    <a:srgbClr val="000000">
                      <a:alpha val="38000"/>
                    </a:srgbClr>
                  </a:outerShdw>
                </a:effectLst>
              </a:rPr>
              <a:t>Все профессии важны</a:t>
            </a:r>
            <a:br>
              <a:rPr lang="ru-RU" dirty="0" smtClean="0">
                <a:effectLst>
                  <a:outerShdw blurRad="177800" dist="444500" dir="7800000" sx="116000" sy="116000" algn="ctr" rotWithShape="0">
                    <a:srgbClr val="000000">
                      <a:alpha val="38000"/>
                    </a:srgbClr>
                  </a:outerShdw>
                </a:effectLst>
              </a:rPr>
            </a:br>
            <a:r>
              <a:rPr lang="ru-RU" dirty="0" smtClean="0">
                <a:effectLst>
                  <a:outerShdw blurRad="177800" dist="444500" dir="7800000" sx="116000" sy="116000" algn="ctr" rotWithShape="0">
                    <a:srgbClr val="000000">
                      <a:alpha val="38000"/>
                    </a:srgbClr>
                  </a:outerShdw>
                </a:effectLst>
              </a:rPr>
              <a:t>все профессии нужны</a:t>
            </a:r>
            <a:endParaRPr lang="ru-RU" dirty="0">
              <a:effectLst>
                <a:outerShdw blurRad="177800" dist="444500" dir="7800000" sx="116000" sy="116000" algn="ctr" rotWithShape="0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custDataLst>
      <p:tags r:id="rId1"/>
    </p:custData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 descr="C:\Users\Натали\Desktop\Презентация\DSC_0143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2206938" y="-1539552"/>
            <a:ext cx="7765662" cy="16476125"/>
          </a:xfrm>
          <a:prstGeom prst="rect">
            <a:avLst/>
          </a:prstGeom>
        </p:spPr>
      </p:pic>
    </p:spTree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C:\Users\Натали\Desktop\Презентация\DSC_0144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3387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2195736" y="-1683568"/>
            <a:ext cx="7765662" cy="16476125"/>
          </a:xfrm>
          <a:prstGeom prst="rect">
            <a:avLst/>
          </a:prstGeom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Натали\Desktop\Презентация\DSC_0160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-5869160" y="-6858000"/>
            <a:ext cx="7765662" cy="16476125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>
          <a:xfrm rot="20753331" flipH="1">
            <a:off x="-316180" y="3775286"/>
            <a:ext cx="2895600" cy="33904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5785836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>
          <a:xfrm rot="20753331" flipH="1">
            <a:off x="-316180" y="3775286"/>
            <a:ext cx="2895600" cy="3390489"/>
          </a:xfrm>
          <a:prstGeom prst="rect">
            <a:avLst/>
          </a:prstGeom>
        </p:spPr>
      </p:pic>
      <p:pic>
        <p:nvPicPr>
          <p:cNvPr id="1026" name="Picture 2" descr="C:\Users\Натали\Desktop\DSC03174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5496" y="-3411760"/>
            <a:ext cx="9070419" cy="134976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-6373216" y="-4901001"/>
            <a:ext cx="8352928" cy="16476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61734987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C:\Users\Натали\Desktop\Презентация\DSC_0170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 rot="14188848">
            <a:off x="571416" y="-4756544"/>
            <a:ext cx="7025288" cy="149053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94142145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C:\Users\Натали\Desktop\Презентация\DSC_0175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 rot="14188848">
            <a:off x="554357" y="-4756545"/>
            <a:ext cx="7025288" cy="149053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1831005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Работа и документы\Дед.сад\Презентация\DSC_0167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 rot="17925994">
            <a:off x="1066168" y="-5217782"/>
            <a:ext cx="7765662" cy="16476125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>
          <a:xfrm rot="20753331" flipH="1">
            <a:off x="-316180" y="3775286"/>
            <a:ext cx="2895600" cy="33904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55312028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Users\Натали\Desktop\Презентация\DSC_0168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8263" y="0"/>
            <a:ext cx="9152263" cy="68641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 rot="14816588">
            <a:off x="2014043" y="-5080588"/>
            <a:ext cx="7025288" cy="149053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09274251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yI2DOt6RzRcU51QxdhNewL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HAGzTPKJNXuuOK4v20iPS7"/>
</p:tagLst>
</file>

<file path=ppt/theme/theme1.xml><?xml version="1.0" encoding="utf-8"?>
<a:theme xmlns:a="http://schemas.openxmlformats.org/drawingml/2006/main" name="Обучение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Training</Template>
  <TotalTime>0</TotalTime>
  <Words>174</Words>
  <Application>Microsoft Office PowerPoint</Application>
  <PresentationFormat>Экран (4:3)</PresentationFormat>
  <Paragraphs>28</Paragraphs>
  <Slides>9</Slides>
  <Notes>9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Обучение</vt:lpstr>
      <vt:lpstr>Все профессии важны все профессии нужны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</vt:vector>
  </TitlesOfParts>
  <Manager/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2012-12-01T16:10:52Z</dcterms:created>
  <dcterms:modified xsi:type="dcterms:W3CDTF">2013-03-12T16:48:47Z</dcterms:modified>
</cp:coreProperties>
</file>