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879DF0-4018-46B3-B88D-E0D0AC17FC1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F3E7F-0099-4B30-9A80-6218418F9A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121444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ГБОУ РТ школа-интернат для детей сирот и детей, оставшихся без попечения родителей г.Кызыла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Церемония «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Чолукшууру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национального традиционного праздника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учитель родного языка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литературы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Ховалыг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Ч.В.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это традиционный праздник проводов старого года и встречи нового года.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–это белый праздник. История проведения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уходит вглубь веков.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школа\Documents\1296720793_shaga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85794"/>
            <a:ext cx="392909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967434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дни празднования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 тувинцев был традиционный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приветствиями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между пожилым и молодым.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Первым здоровается младший по возрасту. Это церемония зависела во многом от времени года. Здоровались встречая новый год, в канун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В дни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Шагаа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все люди становились равными.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Здоровались с благопожеланиями один раз в год – это церемония называется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Чолукшууру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b="1" dirty="0" smtClean="0"/>
              <a:t>Младший протягивает обе руки ладонями вверх, а старший кладет на них сверху обе ладони. Это означает уважение к старшим, показывает благорасположенность встретившихся друг с другом, и что нет ни у кого оружия, нет недоброго помысла. И при этом здоровается:</a:t>
            </a:r>
          </a:p>
          <a:p>
            <a:pPr algn="just"/>
            <a:r>
              <a:rPr lang="ru-RU" sz="3200" b="1" dirty="0" smtClean="0"/>
              <a:t> - </a:t>
            </a:r>
            <a:r>
              <a:rPr lang="ru-RU" sz="3200" b="1" dirty="0" err="1" smtClean="0"/>
              <a:t>Амыргын</a:t>
            </a:r>
            <a:r>
              <a:rPr lang="ru-RU" sz="3200" b="1" dirty="0" smtClean="0"/>
              <a:t>- на </a:t>
            </a:r>
            <a:r>
              <a:rPr lang="ru-RU" sz="3200" b="1" dirty="0" err="1" smtClean="0"/>
              <a:t>бе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ынар</a:t>
            </a:r>
            <a:r>
              <a:rPr lang="ru-RU" sz="3200" b="1" dirty="0" smtClean="0"/>
              <a:t>! (Все ли хорошо!)</a:t>
            </a:r>
          </a:p>
          <a:p>
            <a:pPr algn="just"/>
            <a:r>
              <a:rPr lang="ru-RU" sz="3200" b="1" dirty="0" smtClean="0"/>
              <a:t>Отвечает ему:</a:t>
            </a:r>
          </a:p>
          <a:p>
            <a:pPr algn="just"/>
            <a:r>
              <a:rPr lang="ru-RU" sz="3200" b="1" dirty="0" smtClean="0"/>
              <a:t> - </a:t>
            </a:r>
            <a:r>
              <a:rPr lang="ru-RU" sz="3200" b="1" dirty="0" err="1" smtClean="0"/>
              <a:t>Амыр</a:t>
            </a:r>
            <a:r>
              <a:rPr lang="ru-RU" sz="3200" b="1" dirty="0" smtClean="0"/>
              <a:t>! </a:t>
            </a:r>
            <a:r>
              <a:rPr lang="ru-RU" sz="3200" b="1" dirty="0" err="1" smtClean="0"/>
              <a:t>Амыр</a:t>
            </a:r>
            <a:r>
              <a:rPr lang="ru-RU" sz="3200" b="1" dirty="0" smtClean="0"/>
              <a:t>! (Все хорошо).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14290"/>
            <a:ext cx="4929190" cy="614063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Уважаемого или пожилого  человеку преподносили белый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кадак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(ленту).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Таким же образом желали благополучия и долголетия самому старшему в роду. Они ответ пожелали и нюхали (не целовали) щеки молодых, высказывая  любовь и ласку.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кола\Documents\1389681787_shagaa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8604"/>
            <a:ext cx="385765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Благословения животноводов дни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Шагаа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Голова года появилась</a:t>
            </a:r>
          </a:p>
          <a:p>
            <a:r>
              <a:rPr lang="ru-RU" dirty="0" smtClean="0"/>
              <a:t>Кожа спала с головы змеи</a:t>
            </a:r>
          </a:p>
          <a:p>
            <a:r>
              <a:rPr lang="ru-RU" dirty="0" smtClean="0"/>
              <a:t>Я окуриваю дымом можжевельника</a:t>
            </a:r>
          </a:p>
          <a:p>
            <a:r>
              <a:rPr lang="ru-RU" dirty="0" smtClean="0"/>
              <a:t>И окропляю молоком.</a:t>
            </a:r>
          </a:p>
          <a:p>
            <a:r>
              <a:rPr lang="ru-RU" dirty="0" smtClean="0"/>
              <a:t>Помилуй нас, тайга кедровая,</a:t>
            </a:r>
          </a:p>
          <a:p>
            <a:r>
              <a:rPr lang="ru-RU" dirty="0" smtClean="0"/>
              <a:t>Пусть скот мой девяти видов!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Пусть бегают козлята и ягнята,</a:t>
            </a:r>
          </a:p>
          <a:p>
            <a:r>
              <a:rPr lang="ru-RU" dirty="0" smtClean="0"/>
              <a:t>Пусть будет изобилие молока.</a:t>
            </a:r>
          </a:p>
          <a:p>
            <a:r>
              <a:rPr lang="ru-RU" dirty="0" smtClean="0"/>
              <a:t>Пусть разносится аромат дикого лука,</a:t>
            </a:r>
          </a:p>
          <a:p>
            <a:r>
              <a:rPr lang="ru-RU" dirty="0" smtClean="0"/>
              <a:t>Пусть бегают жеребята мои.</a:t>
            </a:r>
          </a:p>
          <a:p>
            <a:r>
              <a:rPr lang="ru-RU" dirty="0" smtClean="0"/>
              <a:t>Ушел за перевал Год Лошади,</a:t>
            </a:r>
          </a:p>
          <a:p>
            <a:r>
              <a:rPr lang="ru-RU" dirty="0" smtClean="0"/>
              <a:t>Пришел в </a:t>
            </a:r>
            <a:r>
              <a:rPr lang="ru-RU" dirty="0" err="1" smtClean="0"/>
              <a:t>аал</a:t>
            </a:r>
            <a:r>
              <a:rPr lang="ru-RU" dirty="0" smtClean="0"/>
              <a:t> Год овцы.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школа\Documents\1295936897_shag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8001056" cy="62151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135732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306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ГБОУ РТ школа-интернат для детей сирот и детей, оставшихся без попечения родителей г.Кызыла</vt:lpstr>
      <vt:lpstr>Слайд 2</vt:lpstr>
      <vt:lpstr>Слайд 3</vt:lpstr>
      <vt:lpstr>Слайд 4</vt:lpstr>
      <vt:lpstr>Слайд 5</vt:lpstr>
      <vt:lpstr>Благословения животноводов дни Шагаа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РТ школа-интернат для детей сирот и детей, оставшихся без попечения родителей г.Кызыла</dc:title>
  <dc:creator>Админ</dc:creator>
  <cp:lastModifiedBy>школа</cp:lastModifiedBy>
  <cp:revision>8</cp:revision>
  <dcterms:created xsi:type="dcterms:W3CDTF">2015-01-27T14:23:19Z</dcterms:created>
  <dcterms:modified xsi:type="dcterms:W3CDTF">2015-01-28T05:46:22Z</dcterms:modified>
</cp:coreProperties>
</file>