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8" r:id="rId4"/>
    <p:sldId id="258" r:id="rId5"/>
    <p:sldId id="259" r:id="rId6"/>
    <p:sldId id="260" r:id="rId7"/>
    <p:sldId id="261" r:id="rId8"/>
    <p:sldId id="269" r:id="rId9"/>
    <p:sldId id="270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08314A-0258-4252-94DF-6264AF5B14A6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CB5514-5702-455C-AFCE-39F905FEA4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31031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>
                <a:latin typeface="Times New Roman" pitchFamily="18" charset="0"/>
                <a:cs typeface="Times New Roman" pitchFamily="18" charset="0"/>
              </a:rPr>
              <a:t>Аерым предметлар тирәнтен өйрәнелә торган В.Ф.Ежков исемендәге Арча 1нче номерлы гомуми урта белем бирү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мәктәбе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9330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Укытучы:Сафиуллина Миләүшә Мәүлет кызы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177281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4 нче А сыйныфында бәйләнешле  сөйләм телен үстерү дәресе.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560840" cy="5577800"/>
          </a:xfrm>
        </p:spPr>
        <p:txBody>
          <a:bodyPr>
            <a:noAutofit/>
          </a:bodyPr>
          <a:lstStyle/>
          <a:p>
            <a:pPr marL="2404872" lvl="8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Тынычлык җыры.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  Бер кыз рояльдә уйный.Аның бармаклары бик тиз йөгерә.Рояль өстендә –нота китаплары.Алар- бик күп.Аларга бүлмәдә бик кысан.Ноталар тәрәзәдән балконга чыкканнар,балконнан тротуарга төшкәннәр.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   Тротуар  буйлап кешеләр бара.Алар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кызның җырын ишеткәннәр.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-Бик матур уйный!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-Бик оста уйный!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Кошлар да кызның җырын ишеткәннәр.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-Бик яхшы уйный!-дигәннәр.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Җыр кешеләргә дә,кошларга да ошаган.Чөнки ул тынычлык турында.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 Кошлар ноталарны җыйганнар һәм төрле илләргә очканнар.Тынычлык җыры бөтен дөньяга бик тиз таралган.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t-RU" sz="1800" b="1" dirty="0">
                <a:latin typeface="Times New Roman" pitchFamily="18" charset="0"/>
                <a:cs typeface="Times New Roman" pitchFamily="18" charset="0"/>
              </a:rPr>
              <a:t>     Е.Кобец-Филимоновадан.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5123" y="188640"/>
            <a:ext cx="13227315" cy="731743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4392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Тынычлык җыры.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tt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tt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Без яшибез бергә матур бу дөньяда,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Без җырлыйбыз бергә туган телебездә.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Безнең бар хыяллар-бәхетле киләчәк!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Бир Ходай,син безгә тынычлык дөньяда.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Балалар көлсеннәр, олылар белсеннәр,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Без бит иң кирәкле дөньяда кешеләр.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Без яңа гасырда юк диик сугышка,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>
                <a:latin typeface="Times New Roman" pitchFamily="18" charset="0"/>
                <a:cs typeface="Times New Roman" pitchFamily="18" charset="0"/>
              </a:rPr>
              <a:t>Бәхетле киләчәк без телибез җиргә!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-323365"/>
            <a:ext cx="282509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6400800" cy="26642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Өй эше:</a:t>
            </a:r>
          </a:p>
          <a:p>
            <a:pPr marL="45720" indent="0"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“Илебез тыныч,кү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гебез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булсын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дигән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темага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кечкенә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хикәя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язып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килергә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t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98072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3         миңа ошады ...</a:t>
            </a:r>
          </a:p>
          <a:p>
            <a:pPr marL="45720" indent="0">
              <a:buNone/>
            </a:pP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2         миңа ошамады...</a:t>
            </a:r>
          </a:p>
          <a:p>
            <a:pPr marL="45720" indent="0">
              <a:buNone/>
            </a:pP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1         аңламадым ...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20888"/>
            <a:ext cx="6400800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Игътибарыгыз</a:t>
            </a:r>
          </a:p>
          <a:p>
            <a:pPr marL="45720" indent="0" algn="ctr">
              <a:buNone/>
            </a:pP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өчен рәхмәт!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505501"/>
            <a:ext cx="7848872" cy="4093428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Ул елларны ничек онытасың, —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Ил язмышы кылыч йөзендә.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Ир-егетләр китте яу кырына,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Алып көче тоеп үзендә.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Ирләр китте, кызлар елап калды,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Шаулап калды иген, өлгереп.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>
              <a:latin typeface="Times New Roman" pitchFamily="18" charset="0"/>
              <a:cs typeface="Times New Roman" pitchFamily="18" charset="0"/>
            </a:endParaRPr>
          </a:p>
          <a:p>
            <a:endParaRPr lang="tt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Басу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капкасына чаклы озата барды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Яше, карты, барысы өзелеп.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Ирләр китте, кызлар елап калды,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Елап калды күпме хатыннар.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Туйда кигән күлмәкләре калды,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Күпме бала калды, ятимнәр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9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cyclopedia.mil.ru/files/morf/kavka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0649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2500" y="25637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Бөек Ватан сугышы 1941-1945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srf.ru/images/news/2013/5/7/image_big_11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53" y="764703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Бөек Ватан сугышы ветераннары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1/59/563/59563229_Egkov_V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6"/>
            <a:ext cx="3838575" cy="6657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927848" y="18864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Советлар Союзы герое Ежков Валентин</a:t>
            </a:r>
          </a:p>
          <a:p>
            <a:pPr algn="ctr"/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Федорович</a:t>
            </a:r>
          </a:p>
        </p:txBody>
      </p:sp>
      <p:pic>
        <p:nvPicPr>
          <p:cNvPr id="3076" name="Picture 4" descr="О н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183" y="1407741"/>
            <a:ext cx="3959682" cy="529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7703" y="191103"/>
            <a:ext cx="314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Rally Table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3285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>
                <a:latin typeface="Times New Roman" pitchFamily="18" charset="0"/>
                <a:cs typeface="Times New Roman" pitchFamily="18" charset="0"/>
              </a:rPr>
              <a:t>-Борын-борын заманда бик биек тауда гаиләсе белән бер кеше яшәгән .Бер төнне кемдер аларның ишеген шакыган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>
                <a:latin typeface="Times New Roman" pitchFamily="18" charset="0"/>
                <a:cs typeface="Times New Roman" pitchFamily="18" charset="0"/>
              </a:rPr>
              <a:t>-Кем бар анда ?-дип сораган хуҗа.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>
                <a:latin typeface="Times New Roman" pitchFamily="18" charset="0"/>
                <a:cs typeface="Times New Roman" pitchFamily="18" charset="0"/>
              </a:rPr>
              <a:t>-Без-Дуслык,Бәхет,Байлык.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>
                <a:latin typeface="Times New Roman" pitchFamily="18" charset="0"/>
                <a:cs typeface="Times New Roman" pitchFamily="18" charset="0"/>
              </a:rPr>
              <a:t>-Берегез генә керегез.Өебез бик кечкенә,-дигән.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dirty="0">
                <a:latin typeface="Times New Roman" pitchFamily="18" charset="0"/>
                <a:cs typeface="Times New Roman" pitchFamily="18" charset="0"/>
              </a:rPr>
              <a:t>-Кайсыбызны чакырсаң,шул керер,дигәннәр алар.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Хуҗа өенә кемне чакырган дип </a:t>
            </a: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уйлыйсыз?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760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1021" y="18864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Corners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2050" y="1012588"/>
            <a:ext cx="2650165" cy="275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floristics.info/images/fakty_photo/fakt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19" y="1063964"/>
            <a:ext cx="2989328" cy="24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rafamania.net/uploads/posts/2009-04/1241120516_pic_id23309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46" y="4242551"/>
            <a:ext cx="29411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barguzindetdom.ru/images/sampledata/rainb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82823"/>
            <a:ext cx="3344339" cy="2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37193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Кайсы рәсемне сайлыйсыз?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kipedia.ru/sites/default/files/golubi_mi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97978"/>
            <a:ext cx="5612030" cy="50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See-Think-Wonder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052736"/>
            <a:ext cx="15841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1.Рәсемдә </a:t>
            </a:r>
            <a:r>
              <a:rPr lang="ru-RU" b="1" dirty="0" err="1" smtClean="0"/>
              <a:t>сез</a:t>
            </a:r>
            <a:r>
              <a:rPr lang="ru-RU" b="1" dirty="0" smtClean="0"/>
              <a:t> </a:t>
            </a:r>
            <a:r>
              <a:rPr lang="ru-RU" b="1" dirty="0" err="1" smtClean="0"/>
              <a:t>нәрсә</a:t>
            </a:r>
            <a:r>
              <a:rPr lang="ru-RU" b="1" dirty="0" smtClean="0"/>
              <a:t> </a:t>
            </a:r>
            <a:r>
              <a:rPr lang="ru-RU" b="1" dirty="0" err="1" smtClean="0"/>
              <a:t>күрәсез</a:t>
            </a:r>
            <a:r>
              <a:rPr lang="ru-RU" b="1" dirty="0" smtClean="0"/>
              <a:t>?</a:t>
            </a:r>
          </a:p>
          <a:p>
            <a:endParaRPr lang="tt-RU" b="1" dirty="0"/>
          </a:p>
          <a:p>
            <a:endParaRPr lang="ru-RU" b="1" dirty="0" smtClean="0"/>
          </a:p>
          <a:p>
            <a:r>
              <a:rPr lang="tt-RU" b="1" dirty="0" smtClean="0"/>
              <a:t>2.Сез бу рәсем турында нәрсә уйлыйсыз?</a:t>
            </a:r>
          </a:p>
          <a:p>
            <a:endParaRPr lang="tt-RU" b="1" dirty="0"/>
          </a:p>
          <a:p>
            <a:endParaRPr lang="tt-RU" b="1" dirty="0" smtClean="0"/>
          </a:p>
          <a:p>
            <a:r>
              <a:rPr lang="tt-RU" b="1" dirty="0" smtClean="0"/>
              <a:t>3.Бу рәсем турында нәрсә белергә телисез?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06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9888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Mix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Group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233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ИЛЬШАТ</dc:creator>
  <cp:lastModifiedBy>ИЛЬШАТ</cp:lastModifiedBy>
  <cp:revision>40</cp:revision>
  <cp:lastPrinted>2015-04-15T19:55:28Z</cp:lastPrinted>
  <dcterms:created xsi:type="dcterms:W3CDTF">2015-04-14T18:04:22Z</dcterms:created>
  <dcterms:modified xsi:type="dcterms:W3CDTF">2015-04-16T17:45:44Z</dcterms:modified>
  <cp:contentStatus/>
</cp:coreProperties>
</file>