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BA7D0-3B2E-432F-BBB1-534F414A819E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A336-1798-464D-B712-F010206B20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6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1F7B-F241-4899-BC30-9973AE3A92CA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DF7D-3FD5-4D3E-B73E-7CE965A044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720080"/>
          </a:xfrm>
        </p:spPr>
        <p:txBody>
          <a:bodyPr>
            <a:noAutofit/>
          </a:bodyPr>
          <a:lstStyle/>
          <a:p>
            <a:r>
              <a:rPr lang="ru-RU" sz="1400" dirty="0"/>
              <a:t>Государственное бюджетное дошкольное образовательное учреждение</a:t>
            </a:r>
            <a:br>
              <a:rPr lang="ru-RU" sz="1400" dirty="0"/>
            </a:br>
            <a:r>
              <a:rPr lang="ru-RU" sz="1400" dirty="0"/>
              <a:t>детский сад № 83 комбинированного вида Центрального района Санкт-Петербурга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704856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Методическое пособие для развития мелкой моторики детей раннего дошкольного возраста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149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Разина Н.Р.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8772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2015 год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Материал:</a:t>
            </a:r>
            <a:r>
              <a:rPr lang="ru-RU" dirty="0" smtClean="0"/>
              <a:t> </a:t>
            </a:r>
            <a:r>
              <a:rPr lang="ru-RU" sz="2800" dirty="0" smtClean="0"/>
              <a:t>сшитые из ткана панно с липучками, молниями, пуговицами и другими застежками.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2210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Тематика:</a:t>
            </a:r>
            <a:r>
              <a:rPr lang="ru-RU" dirty="0" smtClean="0"/>
              <a:t> </a:t>
            </a:r>
            <a:r>
              <a:rPr lang="ru-RU" sz="2800" dirty="0" smtClean="0"/>
              <a:t>сказки, времена года.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62646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Развитие мелкой моторики.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Сенсорное развитие.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Ориентация в пространстве.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685" y="548680"/>
            <a:ext cx="5604115" cy="420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51571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«Кто в теремочке живет?»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9789" y="1078473"/>
            <a:ext cx="5390472" cy="404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80112" y="213285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«Кто живет в воде, а кто на суше?»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6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4019939" cy="301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Застегнем и расстегнем!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5811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Какой чудесный снеговик!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83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Государственное бюджетное дошкольное образовательное учреждение детский сад № 83 комбинированного вида Центрального района Санкт-Петербурга 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83 комбинированного вида Центрального района Санкт-Петербурга</dc:title>
  <dc:creator>Татьяна</dc:creator>
  <cp:lastModifiedBy>Татьяна</cp:lastModifiedBy>
  <cp:revision>2</cp:revision>
  <dcterms:created xsi:type="dcterms:W3CDTF">2015-04-17T18:27:20Z</dcterms:created>
  <dcterms:modified xsi:type="dcterms:W3CDTF">2015-04-17T18:45:19Z</dcterms:modified>
</cp:coreProperties>
</file>