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AFF1-02E9-4429-B8E6-AE3FBA1C0B88}" type="datetimeFigureOut">
              <a:rPr lang="ru-RU" smtClean="0"/>
              <a:t>17.04.2015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672C-74B7-4B0E-A496-851D7EA436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AFF1-02E9-4429-B8E6-AE3FBA1C0B88}" type="datetimeFigureOut">
              <a:rPr lang="ru-RU" smtClean="0"/>
              <a:t>17.04.2015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672C-74B7-4B0E-A496-851D7EA436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AFF1-02E9-4429-B8E6-AE3FBA1C0B88}" type="datetimeFigureOut">
              <a:rPr lang="ru-RU" smtClean="0"/>
              <a:t>17.04.2015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672C-74B7-4B0E-A496-851D7EA436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AFF1-02E9-4429-B8E6-AE3FBA1C0B88}" type="datetimeFigureOut">
              <a:rPr lang="ru-RU" smtClean="0"/>
              <a:t>17.04.2015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672C-74B7-4B0E-A496-851D7EA436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AFF1-02E9-4429-B8E6-AE3FBA1C0B88}" type="datetimeFigureOut">
              <a:rPr lang="ru-RU" smtClean="0"/>
              <a:t>17.04.2015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672C-74B7-4B0E-A496-851D7EA436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AFF1-02E9-4429-B8E6-AE3FBA1C0B88}" type="datetimeFigureOut">
              <a:rPr lang="ru-RU" smtClean="0"/>
              <a:t>17.04.2015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672C-74B7-4B0E-A496-851D7EA436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AFF1-02E9-4429-B8E6-AE3FBA1C0B88}" type="datetimeFigureOut">
              <a:rPr lang="ru-RU" smtClean="0"/>
              <a:t>17.04.2015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672C-74B7-4B0E-A496-851D7EA436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AFF1-02E9-4429-B8E6-AE3FBA1C0B88}" type="datetimeFigureOut">
              <a:rPr lang="ru-RU" smtClean="0"/>
              <a:t>17.04.2015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672C-74B7-4B0E-A496-851D7EA436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AFF1-02E9-4429-B8E6-AE3FBA1C0B88}" type="datetimeFigureOut">
              <a:rPr lang="ru-RU" smtClean="0"/>
              <a:t>17.04.2015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672C-74B7-4B0E-A496-851D7EA436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AFF1-02E9-4429-B8E6-AE3FBA1C0B88}" type="datetimeFigureOut">
              <a:rPr lang="ru-RU" smtClean="0"/>
              <a:t>17.04.2015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672C-74B7-4B0E-A496-851D7EA436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AFF1-02E9-4429-B8E6-AE3FBA1C0B88}" type="datetimeFigureOut">
              <a:rPr lang="ru-RU" smtClean="0"/>
              <a:t>17.04.2015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672C-74B7-4B0E-A496-851D7EA436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2AFF1-02E9-4429-B8E6-AE3FBA1C0B88}" type="datetimeFigureOut">
              <a:rPr lang="ru-RU" smtClean="0"/>
              <a:t>17.04.2015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B672C-74B7-4B0E-A496-851D7EA436AC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ru-RU" sz="1600" dirty="0"/>
              <a:t>Государственное бюджетное дошкольное образовательное учреждение</a:t>
            </a:r>
            <a:br>
              <a:rPr lang="ru-RU" sz="1600" dirty="0"/>
            </a:br>
            <a:r>
              <a:rPr lang="ru-RU" sz="1600" dirty="0"/>
              <a:t>детский сад № 83 комбинированного вида Центрального района Санкт-Петербурга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340768"/>
            <a:ext cx="6400800" cy="17526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Развитие мелкой моторики детей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endParaRPr lang="ru-RU" sz="4800" dirty="0" smtClean="0">
              <a:solidFill>
                <a:schemeClr val="tx1"/>
              </a:solidFill>
            </a:endParaRPr>
          </a:p>
          <a:p>
            <a:r>
              <a:rPr lang="en-US" sz="4800" dirty="0" smtClean="0">
                <a:solidFill>
                  <a:schemeClr val="tx1"/>
                </a:solidFill>
              </a:rPr>
              <a:t>II </a:t>
            </a:r>
            <a:r>
              <a:rPr lang="ru-RU" sz="4800" dirty="0" smtClean="0">
                <a:solidFill>
                  <a:schemeClr val="tx1"/>
                </a:solidFill>
              </a:rPr>
              <a:t>младшей группы.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40770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Разработала: </a:t>
            </a:r>
            <a:r>
              <a:rPr lang="ru-RU" dirty="0" err="1" smtClean="0"/>
              <a:t>Жабина</a:t>
            </a:r>
            <a:r>
              <a:rPr lang="ru-RU" dirty="0" smtClean="0"/>
              <a:t> В.П.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39952" y="6021288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2015</a:t>
            </a:r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76672"/>
            <a:ext cx="3840000" cy="2880000"/>
          </a:xfrm>
          <a:prstGeom prst="rect">
            <a:avLst/>
          </a:prstGeom>
        </p:spPr>
      </p:pic>
      <p:pic>
        <p:nvPicPr>
          <p:cNvPr id="3" name="Рисунок 2" descr="IMG_6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645024"/>
            <a:ext cx="3840000" cy="2880000"/>
          </a:xfrm>
          <a:prstGeom prst="rect">
            <a:avLst/>
          </a:prstGeom>
        </p:spPr>
      </p:pic>
      <p:pic>
        <p:nvPicPr>
          <p:cNvPr id="4" name="Рисунок 3" descr="IMG_60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645024"/>
            <a:ext cx="3840000" cy="288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764704"/>
            <a:ext cx="460851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«Продень ленточку»</a:t>
            </a:r>
          </a:p>
          <a:p>
            <a:r>
              <a:rPr lang="ru-RU" sz="3200" dirty="0" smtClean="0"/>
              <a:t>Задачи: развитие мелкой моторики, координации движений, </a:t>
            </a:r>
            <a:r>
              <a:rPr lang="ru-RU" sz="3200" dirty="0" err="1" smtClean="0"/>
              <a:t>цветовосприятия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591461" y="1241187"/>
            <a:ext cx="5540052" cy="41550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692696"/>
            <a:ext cx="367240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«Составь узор из резиночек».</a:t>
            </a:r>
          </a:p>
          <a:p>
            <a:r>
              <a:rPr lang="ru-RU" sz="3200" dirty="0" smtClean="0"/>
              <a:t>Задачи: развитие  мелкой моторики, представлений о геометрических фигурах, развитие умения ориентироваться в пространстве.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1"/>
            <a:ext cx="2880320" cy="2160241"/>
          </a:xfrm>
          <a:prstGeom prst="rect">
            <a:avLst/>
          </a:prstGeom>
        </p:spPr>
      </p:pic>
      <p:pic>
        <p:nvPicPr>
          <p:cNvPr id="3" name="Рисунок 2" descr="IMG_6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347906" y="1916792"/>
            <a:ext cx="2879999" cy="2160000"/>
          </a:xfrm>
          <a:prstGeom prst="rect">
            <a:avLst/>
          </a:prstGeom>
        </p:spPr>
      </p:pic>
      <p:pic>
        <p:nvPicPr>
          <p:cNvPr id="4" name="Рисунок 3" descr="IMG_60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012160" y="3717032"/>
            <a:ext cx="2880320" cy="2160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3284984"/>
            <a:ext cx="460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«Волшебные перчатки»</a:t>
            </a:r>
          </a:p>
          <a:p>
            <a:r>
              <a:rPr lang="ru-RU" sz="3200" dirty="0" smtClean="0"/>
              <a:t>Задачи: развитие мелкой и общей моторики ,координации движений.</a:t>
            </a:r>
            <a:endParaRPr lang="ru-RU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72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Государственное бюджетное дошкольное образовательное учреждение детский сад № 83 комбинированного вида Центрального района Санкт-Петербурга </vt:lpstr>
      <vt:lpstr>Слайд 2</vt:lpstr>
      <vt:lpstr>Слайд 3</vt:lpstr>
      <vt:lpstr>Слайд 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детский сад № 83 комбинированного вида Центрального района Санкт-Петербурга</dc:title>
  <dc:creator>Татьяна</dc:creator>
  <cp:lastModifiedBy>Татьяна</cp:lastModifiedBy>
  <cp:revision>2</cp:revision>
  <dcterms:created xsi:type="dcterms:W3CDTF">2015-04-17T19:15:02Z</dcterms:created>
  <dcterms:modified xsi:type="dcterms:W3CDTF">2015-04-17T19:35:02Z</dcterms:modified>
</cp:coreProperties>
</file>