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7927-0F02-4D26-8AD9-E700EA4E4969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EC3F-929D-46F6-B0DB-931D79D70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7927-0F02-4D26-8AD9-E700EA4E4969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EC3F-929D-46F6-B0DB-931D79D70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7927-0F02-4D26-8AD9-E700EA4E4969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EC3F-929D-46F6-B0DB-931D79D70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7927-0F02-4D26-8AD9-E700EA4E4969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EC3F-929D-46F6-B0DB-931D79D70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7927-0F02-4D26-8AD9-E700EA4E4969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EC3F-929D-46F6-B0DB-931D79D70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7927-0F02-4D26-8AD9-E700EA4E4969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EC3F-929D-46F6-B0DB-931D79D70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7927-0F02-4D26-8AD9-E700EA4E4969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EC3F-929D-46F6-B0DB-931D79D70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7927-0F02-4D26-8AD9-E700EA4E4969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EC3F-929D-46F6-B0DB-931D79D70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7927-0F02-4D26-8AD9-E700EA4E4969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EC3F-929D-46F6-B0DB-931D79D70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7927-0F02-4D26-8AD9-E700EA4E4969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EC3F-929D-46F6-B0DB-931D79D70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7927-0F02-4D26-8AD9-E700EA4E4969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EC3F-929D-46F6-B0DB-931D79D70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E7927-0F02-4D26-8AD9-E700EA4E4969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BEC3F-929D-46F6-B0DB-931D79D70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Главные и второстепенные члены предложения.</a:t>
            </a:r>
            <a:endParaRPr lang="ru-RU" sz="8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Спишите, раскрывая скобки:</a:t>
            </a:r>
          </a:p>
          <a:p>
            <a:pPr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(По)дула зима холодом. (Со)рвала листья (с)лесов, дубрав и (раз)метала их (по)дорогам. Стали птицы стайками (со)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бираться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(Со)брались, (по)кричали и (по)летели (за)высокие горы, (за)синие моря в тёплые страны.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	Подула зима холодом. Сорвала листья с лесов, дубрав и разметала их по дорогам. Стали птицы стайками собираться. Собрались, покричали и полетели за высокие горы, за синие моря в тёплые страны.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6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6851" y="0"/>
            <a:ext cx="8090297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Очень-очень странный вид: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Речка за окном горит, Чей-то дом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Хвостом виляет,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Пёсик из ружья стреляет,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Мальчик чуть не слопал мышку,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Кот в очках читает книжку,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Старый дед влетел в окно,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Воробей схватил зерно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Да как крикнет, улетая: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Вот что значит запятая!</a:t>
            </a:r>
            <a:r>
              <a:rPr lang="ru-RU" dirty="0" smtClean="0"/>
              <a:t>  (</a:t>
            </a:r>
            <a:r>
              <a:rPr lang="ru-RU" dirty="0" smtClean="0"/>
              <a:t>Б. </a:t>
            </a:r>
            <a:r>
              <a:rPr lang="ru-RU" dirty="0" err="1" smtClean="0"/>
              <a:t>Заходер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smtClean="0"/>
              <a:t> </a:t>
            </a:r>
            <a:r>
              <a:rPr lang="ru-RU" smtClean="0">
                <a:solidFill>
                  <a:srgbClr val="C00000"/>
                </a:solidFill>
              </a:rPr>
              <a:t>Речка</a:t>
            </a:r>
            <a:r>
              <a:rPr lang="ru-RU" dirty="0" smtClean="0">
                <a:solidFill>
                  <a:srgbClr val="C00000"/>
                </a:solidFill>
              </a:rPr>
              <a:t>, за окном горит чей-то дом,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122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2014-10-15T14:21:42Z</dcterms:created>
  <dcterms:modified xsi:type="dcterms:W3CDTF">2014-10-16T14:27:47Z</dcterms:modified>
</cp:coreProperties>
</file>