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E7927-0F02-4D26-8AD9-E700EA4E4969}" type="datetimeFigureOut">
              <a:rPr lang="ru-RU" smtClean="0"/>
              <a:pPr/>
              <a:t>16.10.2014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BEC3F-929D-46F6-B0DB-931D79D708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solidFill>
              <a:schemeClr val="accent5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ru-RU" sz="8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Главные и второстепенные члены предложения.</a:t>
            </a:r>
            <a:endParaRPr lang="ru-RU" sz="8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B05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Спишите, раскрывая скобки:</a:t>
            </a:r>
          </a:p>
          <a:p>
            <a:pPr algn="just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(По)дула зима холодом. (Со)рвала листья (с)лесов, дубрав и (раз)метала их (по)дорогам. Стали птицы стайками (со)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бираться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(Со)брались, (по)кричали и (по)летели (за)высокие горы, (за)синие моря в тёплые страны.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  	Подула зима холодом. Сорвала листья с лесов, дубрав и разметала их по дорогам. Стали птицы стайками собираться. Собрались, покричали и полетели за высокие горы, за синие моря в тёплые страны.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26851" y="0"/>
            <a:ext cx="8090297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Очень-очень странный вид: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Речка за окном горит, Чей-то дом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Хвостом виляет,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Пёсик из ружья стреляет, 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Мальчик чуть не слопал мышку,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Кот в очках читает книжку,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Старый дед влетел в окно,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Воробей схватил зерно</a:t>
            </a:r>
          </a:p>
          <a:p>
            <a:pPr>
              <a:buNone/>
            </a:pPr>
            <a:r>
              <a:rPr lang="ru-RU" dirty="0" smtClean="0">
                <a:solidFill>
                  <a:srgbClr val="002060"/>
                </a:solidFill>
              </a:rPr>
              <a:t>Да как крикнет, улетая:</a:t>
            </a:r>
          </a:p>
          <a:p>
            <a:pPr>
              <a:buFontTx/>
              <a:buChar char="-"/>
            </a:pPr>
            <a:r>
              <a:rPr lang="ru-RU" dirty="0" smtClean="0">
                <a:solidFill>
                  <a:srgbClr val="002060"/>
                </a:solidFill>
              </a:rPr>
              <a:t>Вот что значит запятая!</a:t>
            </a:r>
            <a:r>
              <a:rPr lang="ru-RU" dirty="0" smtClean="0"/>
              <a:t>  (</a:t>
            </a:r>
            <a:r>
              <a:rPr lang="ru-RU" dirty="0" smtClean="0"/>
              <a:t>Б. </a:t>
            </a:r>
            <a:r>
              <a:rPr lang="ru-RU" dirty="0" err="1" smtClean="0"/>
              <a:t>Заходер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smtClean="0"/>
              <a:t> </a:t>
            </a:r>
            <a:r>
              <a:rPr lang="ru-RU" smtClean="0">
                <a:solidFill>
                  <a:srgbClr val="C00000"/>
                </a:solidFill>
              </a:rPr>
              <a:t>Речка</a:t>
            </a:r>
            <a:r>
              <a:rPr lang="ru-RU" dirty="0" smtClean="0">
                <a:solidFill>
                  <a:srgbClr val="C00000"/>
                </a:solidFill>
              </a:rPr>
              <a:t>, за окном горит чей-то дом,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122</Words>
  <Application>Microsoft Office PowerPoint</Application>
  <PresentationFormat>Экран (4:3)</PresentationFormat>
  <Paragraphs>15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2014-10-15T14:21:42Z</dcterms:created>
  <dcterms:modified xsi:type="dcterms:W3CDTF">2014-10-16T14:27:47Z</dcterms:modified>
</cp:coreProperties>
</file>