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59A03-00A4-4090-8194-3FE03178EA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7C3FB0-62D0-4BF9-B9E3-02746BCD5BEB}">
      <dgm:prSet phldrT="[Текст]"/>
      <dgm:spPr/>
      <dgm:t>
        <a:bodyPr/>
        <a:lstStyle/>
        <a:p>
          <a:r>
            <a:rPr lang="ru-RU" b="1" dirty="0" smtClean="0"/>
            <a:t>ХРИСТИАНСТВО</a:t>
          </a:r>
          <a:endParaRPr lang="ru-RU" b="1" dirty="0"/>
        </a:p>
      </dgm:t>
    </dgm:pt>
    <dgm:pt modelId="{8A8E2BE6-22A9-4381-BC33-6BF72247C159}" type="parTrans" cxnId="{C546E57E-8B16-4995-9B0C-0BFB5C6C673C}">
      <dgm:prSet/>
      <dgm:spPr/>
      <dgm:t>
        <a:bodyPr/>
        <a:lstStyle/>
        <a:p>
          <a:endParaRPr lang="ru-RU"/>
        </a:p>
      </dgm:t>
    </dgm:pt>
    <dgm:pt modelId="{3788123C-958C-458B-A374-C9534C709D6D}" type="sibTrans" cxnId="{C546E57E-8B16-4995-9B0C-0BFB5C6C673C}">
      <dgm:prSet/>
      <dgm:spPr/>
      <dgm:t>
        <a:bodyPr/>
        <a:lstStyle/>
        <a:p>
          <a:endParaRPr lang="ru-RU"/>
        </a:p>
      </dgm:t>
    </dgm:pt>
    <dgm:pt modelId="{D78685F5-D4E3-470F-B82C-1C6ABB7E06E9}">
      <dgm:prSet phldrT="[Текст]"/>
      <dgm:spPr/>
      <dgm:t>
        <a:bodyPr/>
        <a:lstStyle/>
        <a:p>
          <a:r>
            <a:rPr lang="ru-RU" b="1" dirty="0" smtClean="0"/>
            <a:t>ПРАВОСЛАВИЕ</a:t>
          </a:r>
          <a:endParaRPr lang="ru-RU" b="1" dirty="0"/>
        </a:p>
      </dgm:t>
    </dgm:pt>
    <dgm:pt modelId="{E85BB33E-C347-4853-B74A-7C00E9B7B975}" type="parTrans" cxnId="{C6BE4CE2-A3BE-4C78-826F-79DA9DC26015}">
      <dgm:prSet/>
      <dgm:spPr/>
      <dgm:t>
        <a:bodyPr/>
        <a:lstStyle/>
        <a:p>
          <a:endParaRPr lang="ru-RU"/>
        </a:p>
      </dgm:t>
    </dgm:pt>
    <dgm:pt modelId="{0DD866BC-A930-425C-B4A7-B6837D7C1808}" type="sibTrans" cxnId="{C6BE4CE2-A3BE-4C78-826F-79DA9DC26015}">
      <dgm:prSet/>
      <dgm:spPr/>
      <dgm:t>
        <a:bodyPr/>
        <a:lstStyle/>
        <a:p>
          <a:endParaRPr lang="ru-RU"/>
        </a:p>
      </dgm:t>
    </dgm:pt>
    <dgm:pt modelId="{035AAE3B-3E22-4213-BEDE-F1BEEEC71E6D}">
      <dgm:prSet phldrT="[Текст]"/>
      <dgm:spPr/>
      <dgm:t>
        <a:bodyPr/>
        <a:lstStyle/>
        <a:p>
          <a:r>
            <a:rPr lang="ru-RU" b="1" dirty="0" smtClean="0"/>
            <a:t>КАТОЛИЦИЗМ</a:t>
          </a:r>
          <a:endParaRPr lang="ru-RU" b="1" dirty="0"/>
        </a:p>
      </dgm:t>
    </dgm:pt>
    <dgm:pt modelId="{C3AD116D-D763-4149-ABAA-1E430AED0DDF}" type="parTrans" cxnId="{36A78BF0-D93F-4AE2-BBB5-BF24F7417182}">
      <dgm:prSet/>
      <dgm:spPr/>
      <dgm:t>
        <a:bodyPr/>
        <a:lstStyle/>
        <a:p>
          <a:endParaRPr lang="ru-RU"/>
        </a:p>
      </dgm:t>
    </dgm:pt>
    <dgm:pt modelId="{FA1ADA44-21CF-466F-AEE5-B59ECF4CB7AC}" type="sibTrans" cxnId="{36A78BF0-D93F-4AE2-BBB5-BF24F7417182}">
      <dgm:prSet/>
      <dgm:spPr/>
      <dgm:t>
        <a:bodyPr/>
        <a:lstStyle/>
        <a:p>
          <a:endParaRPr lang="ru-RU"/>
        </a:p>
      </dgm:t>
    </dgm:pt>
    <dgm:pt modelId="{0B4A2F60-ABE3-486E-B0EB-3EA4EC54ECBE}">
      <dgm:prSet/>
      <dgm:spPr/>
      <dgm:t>
        <a:bodyPr/>
        <a:lstStyle/>
        <a:p>
          <a:r>
            <a:rPr lang="ru-RU" b="1" dirty="0" smtClean="0"/>
            <a:t>ПРОТЕСТАНТИЗМ</a:t>
          </a:r>
          <a:endParaRPr lang="ru-RU" b="1" dirty="0"/>
        </a:p>
      </dgm:t>
    </dgm:pt>
    <dgm:pt modelId="{2155FD28-1A58-4454-B435-8C23F37F36F7}" type="parTrans" cxnId="{5046D52F-53E5-42E7-85EB-92FF3199A2CF}">
      <dgm:prSet/>
      <dgm:spPr/>
    </dgm:pt>
    <dgm:pt modelId="{B2D37C19-53F5-40CA-B040-D9055BA54D81}" type="sibTrans" cxnId="{5046D52F-53E5-42E7-85EB-92FF3199A2CF}">
      <dgm:prSet/>
      <dgm:spPr/>
    </dgm:pt>
    <dgm:pt modelId="{4804031C-071A-4194-BBA6-7159B3CA1BEF}" type="pres">
      <dgm:prSet presAssocID="{08359A03-00A4-4090-8194-3FE03178EA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CF3545-5FFF-4CF1-9E3D-D1208C19C060}" type="pres">
      <dgm:prSet presAssocID="{F87C3FB0-62D0-4BF9-B9E3-02746BCD5BEB}" presName="hierRoot1" presStyleCnt="0"/>
      <dgm:spPr/>
    </dgm:pt>
    <dgm:pt modelId="{83CD8E4E-AAF7-460E-8DD3-112858B406C2}" type="pres">
      <dgm:prSet presAssocID="{F87C3FB0-62D0-4BF9-B9E3-02746BCD5BEB}" presName="composite" presStyleCnt="0"/>
      <dgm:spPr/>
    </dgm:pt>
    <dgm:pt modelId="{4658A8AA-1CE9-4FAE-9474-1049F28D9643}" type="pres">
      <dgm:prSet presAssocID="{F87C3FB0-62D0-4BF9-B9E3-02746BCD5BEB}" presName="background" presStyleLbl="node0" presStyleIdx="0" presStyleCnt="1"/>
      <dgm:spPr/>
    </dgm:pt>
    <dgm:pt modelId="{870BC3F4-225E-435A-A34E-A826E90F85E7}" type="pres">
      <dgm:prSet presAssocID="{F87C3FB0-62D0-4BF9-B9E3-02746BCD5BEB}" presName="text" presStyleLbl="fgAcc0" presStyleIdx="0" presStyleCnt="1" custLinFactNeighborX="-1829" custLinFactNeighborY="11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432F3B-ECF5-4D4F-8551-E995B2FFEA76}" type="pres">
      <dgm:prSet presAssocID="{F87C3FB0-62D0-4BF9-B9E3-02746BCD5BEB}" presName="hierChild2" presStyleCnt="0"/>
      <dgm:spPr/>
    </dgm:pt>
    <dgm:pt modelId="{AF72C1B6-7C70-4381-B6D7-BB2E31D08C18}" type="pres">
      <dgm:prSet presAssocID="{E85BB33E-C347-4853-B74A-7C00E9B7B975}" presName="Name10" presStyleLbl="parChTrans1D2" presStyleIdx="0" presStyleCnt="3"/>
      <dgm:spPr/>
    </dgm:pt>
    <dgm:pt modelId="{7B9B03A4-F926-4FDD-90FD-152910D493E3}" type="pres">
      <dgm:prSet presAssocID="{D78685F5-D4E3-470F-B82C-1C6ABB7E06E9}" presName="hierRoot2" presStyleCnt="0"/>
      <dgm:spPr/>
    </dgm:pt>
    <dgm:pt modelId="{F66A0ED7-F64B-4D38-9701-4A0A572F9D22}" type="pres">
      <dgm:prSet presAssocID="{D78685F5-D4E3-470F-B82C-1C6ABB7E06E9}" presName="composite2" presStyleCnt="0"/>
      <dgm:spPr/>
    </dgm:pt>
    <dgm:pt modelId="{67335D21-2251-4B6A-9C18-C0C78615DABE}" type="pres">
      <dgm:prSet presAssocID="{D78685F5-D4E3-470F-B82C-1C6ABB7E06E9}" presName="background2" presStyleLbl="node2" presStyleIdx="0" presStyleCnt="3"/>
      <dgm:spPr/>
    </dgm:pt>
    <dgm:pt modelId="{F756F549-85D3-4FCF-BC20-F8C02C55BE77}" type="pres">
      <dgm:prSet presAssocID="{D78685F5-D4E3-470F-B82C-1C6ABB7E06E9}" presName="text2" presStyleLbl="fgAcc2" presStyleIdx="0" presStyleCnt="3">
        <dgm:presLayoutVars>
          <dgm:chPref val="3"/>
        </dgm:presLayoutVars>
      </dgm:prSet>
      <dgm:spPr/>
    </dgm:pt>
    <dgm:pt modelId="{A97C0B16-6A31-464E-B04D-11364A827F2C}" type="pres">
      <dgm:prSet presAssocID="{D78685F5-D4E3-470F-B82C-1C6ABB7E06E9}" presName="hierChild3" presStyleCnt="0"/>
      <dgm:spPr/>
    </dgm:pt>
    <dgm:pt modelId="{C775D761-40B9-401E-95DF-9C77DD395561}" type="pres">
      <dgm:prSet presAssocID="{C3AD116D-D763-4149-ABAA-1E430AED0DDF}" presName="Name10" presStyleLbl="parChTrans1D2" presStyleIdx="1" presStyleCnt="3"/>
      <dgm:spPr/>
    </dgm:pt>
    <dgm:pt modelId="{504C10B6-3274-42AC-BC4F-516B3FB18807}" type="pres">
      <dgm:prSet presAssocID="{035AAE3B-3E22-4213-BEDE-F1BEEEC71E6D}" presName="hierRoot2" presStyleCnt="0"/>
      <dgm:spPr/>
    </dgm:pt>
    <dgm:pt modelId="{27F2E957-0449-44A9-918D-9297CFC11F8B}" type="pres">
      <dgm:prSet presAssocID="{035AAE3B-3E22-4213-BEDE-F1BEEEC71E6D}" presName="composite2" presStyleCnt="0"/>
      <dgm:spPr/>
    </dgm:pt>
    <dgm:pt modelId="{CDF5D92C-C2FC-4282-B1B3-D5431D3197D5}" type="pres">
      <dgm:prSet presAssocID="{035AAE3B-3E22-4213-BEDE-F1BEEEC71E6D}" presName="background2" presStyleLbl="node2" presStyleIdx="1" presStyleCnt="3"/>
      <dgm:spPr/>
    </dgm:pt>
    <dgm:pt modelId="{35B1533F-0E82-4BE6-8D59-7AE2BBA5263D}" type="pres">
      <dgm:prSet presAssocID="{035AAE3B-3E22-4213-BEDE-F1BEEEC71E6D}" presName="text2" presStyleLbl="fgAcc2" presStyleIdx="1" presStyleCnt="3" custLinFactNeighborX="-441" custLinFactNeighborY="992">
        <dgm:presLayoutVars>
          <dgm:chPref val="3"/>
        </dgm:presLayoutVars>
      </dgm:prSet>
      <dgm:spPr/>
    </dgm:pt>
    <dgm:pt modelId="{13D2DF02-0E46-4CF0-BF72-F7F4F76E6E3E}" type="pres">
      <dgm:prSet presAssocID="{035AAE3B-3E22-4213-BEDE-F1BEEEC71E6D}" presName="hierChild3" presStyleCnt="0"/>
      <dgm:spPr/>
    </dgm:pt>
    <dgm:pt modelId="{2B3412BF-4FAE-4C13-A338-A3B742240C01}" type="pres">
      <dgm:prSet presAssocID="{2155FD28-1A58-4454-B435-8C23F37F36F7}" presName="Name10" presStyleLbl="parChTrans1D2" presStyleIdx="2" presStyleCnt="3"/>
      <dgm:spPr/>
    </dgm:pt>
    <dgm:pt modelId="{B4960567-A8DA-4F08-AD92-BCC37A496737}" type="pres">
      <dgm:prSet presAssocID="{0B4A2F60-ABE3-486E-B0EB-3EA4EC54ECBE}" presName="hierRoot2" presStyleCnt="0"/>
      <dgm:spPr/>
    </dgm:pt>
    <dgm:pt modelId="{D4B9808D-5F07-434D-A4B4-A02998028175}" type="pres">
      <dgm:prSet presAssocID="{0B4A2F60-ABE3-486E-B0EB-3EA4EC54ECBE}" presName="composite2" presStyleCnt="0"/>
      <dgm:spPr/>
    </dgm:pt>
    <dgm:pt modelId="{DDA9396D-5E0F-49A3-B214-CA0C95A400FA}" type="pres">
      <dgm:prSet presAssocID="{0B4A2F60-ABE3-486E-B0EB-3EA4EC54ECBE}" presName="background2" presStyleLbl="node2" presStyleIdx="2" presStyleCnt="3"/>
      <dgm:spPr/>
    </dgm:pt>
    <dgm:pt modelId="{39DAB5D1-387D-448B-86CA-7BEA6ED69B79}" type="pres">
      <dgm:prSet presAssocID="{0B4A2F60-ABE3-486E-B0EB-3EA4EC54ECBE}" presName="text2" presStyleLbl="fgAcc2" presStyleIdx="2" presStyleCnt="3">
        <dgm:presLayoutVars>
          <dgm:chPref val="3"/>
        </dgm:presLayoutVars>
      </dgm:prSet>
      <dgm:spPr/>
    </dgm:pt>
    <dgm:pt modelId="{156C64CD-6F5A-480D-8A8C-EE718089BCD9}" type="pres">
      <dgm:prSet presAssocID="{0B4A2F60-ABE3-486E-B0EB-3EA4EC54ECBE}" presName="hierChild3" presStyleCnt="0"/>
      <dgm:spPr/>
    </dgm:pt>
  </dgm:ptLst>
  <dgm:cxnLst>
    <dgm:cxn modelId="{C546E57E-8B16-4995-9B0C-0BFB5C6C673C}" srcId="{08359A03-00A4-4090-8194-3FE03178EA10}" destId="{F87C3FB0-62D0-4BF9-B9E3-02746BCD5BEB}" srcOrd="0" destOrd="0" parTransId="{8A8E2BE6-22A9-4381-BC33-6BF72247C159}" sibTransId="{3788123C-958C-458B-A374-C9534C709D6D}"/>
    <dgm:cxn modelId="{80977304-2467-4F84-8EDB-A034F4D7D80C}" type="presOf" srcId="{E85BB33E-C347-4853-B74A-7C00E9B7B975}" destId="{AF72C1B6-7C70-4381-B6D7-BB2E31D08C18}" srcOrd="0" destOrd="0" presId="urn:microsoft.com/office/officeart/2005/8/layout/hierarchy1"/>
    <dgm:cxn modelId="{F5F057F8-E8BC-4FBC-B7E8-5EABDAD3DECE}" type="presOf" srcId="{2155FD28-1A58-4454-B435-8C23F37F36F7}" destId="{2B3412BF-4FAE-4C13-A338-A3B742240C01}" srcOrd="0" destOrd="0" presId="urn:microsoft.com/office/officeart/2005/8/layout/hierarchy1"/>
    <dgm:cxn modelId="{58679AB9-AEF9-4039-AA87-ADC9915FBB18}" type="presOf" srcId="{F87C3FB0-62D0-4BF9-B9E3-02746BCD5BEB}" destId="{870BC3F4-225E-435A-A34E-A826E90F85E7}" srcOrd="0" destOrd="0" presId="urn:microsoft.com/office/officeart/2005/8/layout/hierarchy1"/>
    <dgm:cxn modelId="{AC50D6B1-7F3E-41B0-B145-1F187270DDE2}" type="presOf" srcId="{D78685F5-D4E3-470F-B82C-1C6ABB7E06E9}" destId="{F756F549-85D3-4FCF-BC20-F8C02C55BE77}" srcOrd="0" destOrd="0" presId="urn:microsoft.com/office/officeart/2005/8/layout/hierarchy1"/>
    <dgm:cxn modelId="{36A78BF0-D93F-4AE2-BBB5-BF24F7417182}" srcId="{F87C3FB0-62D0-4BF9-B9E3-02746BCD5BEB}" destId="{035AAE3B-3E22-4213-BEDE-F1BEEEC71E6D}" srcOrd="1" destOrd="0" parTransId="{C3AD116D-D763-4149-ABAA-1E430AED0DDF}" sibTransId="{FA1ADA44-21CF-466F-AEE5-B59ECF4CB7AC}"/>
    <dgm:cxn modelId="{900FDE20-8A39-4CA3-B6A9-1F093B4546F6}" type="presOf" srcId="{035AAE3B-3E22-4213-BEDE-F1BEEEC71E6D}" destId="{35B1533F-0E82-4BE6-8D59-7AE2BBA5263D}" srcOrd="0" destOrd="0" presId="urn:microsoft.com/office/officeart/2005/8/layout/hierarchy1"/>
    <dgm:cxn modelId="{5307A564-2AA6-41D8-9549-61C07FB1E6D3}" type="presOf" srcId="{0B4A2F60-ABE3-486E-B0EB-3EA4EC54ECBE}" destId="{39DAB5D1-387D-448B-86CA-7BEA6ED69B79}" srcOrd="0" destOrd="0" presId="urn:microsoft.com/office/officeart/2005/8/layout/hierarchy1"/>
    <dgm:cxn modelId="{553AC27A-6AE5-4B4D-A67F-2436CC1B9338}" type="presOf" srcId="{C3AD116D-D763-4149-ABAA-1E430AED0DDF}" destId="{C775D761-40B9-401E-95DF-9C77DD395561}" srcOrd="0" destOrd="0" presId="urn:microsoft.com/office/officeart/2005/8/layout/hierarchy1"/>
    <dgm:cxn modelId="{5046D52F-53E5-42E7-85EB-92FF3199A2CF}" srcId="{F87C3FB0-62D0-4BF9-B9E3-02746BCD5BEB}" destId="{0B4A2F60-ABE3-486E-B0EB-3EA4EC54ECBE}" srcOrd="2" destOrd="0" parTransId="{2155FD28-1A58-4454-B435-8C23F37F36F7}" sibTransId="{B2D37C19-53F5-40CA-B040-D9055BA54D81}"/>
    <dgm:cxn modelId="{C6BE4CE2-A3BE-4C78-826F-79DA9DC26015}" srcId="{F87C3FB0-62D0-4BF9-B9E3-02746BCD5BEB}" destId="{D78685F5-D4E3-470F-B82C-1C6ABB7E06E9}" srcOrd="0" destOrd="0" parTransId="{E85BB33E-C347-4853-B74A-7C00E9B7B975}" sibTransId="{0DD866BC-A930-425C-B4A7-B6837D7C1808}"/>
    <dgm:cxn modelId="{A851ACD4-6B75-493C-B837-869D2C396400}" type="presOf" srcId="{08359A03-00A4-4090-8194-3FE03178EA10}" destId="{4804031C-071A-4194-BBA6-7159B3CA1BEF}" srcOrd="0" destOrd="0" presId="urn:microsoft.com/office/officeart/2005/8/layout/hierarchy1"/>
    <dgm:cxn modelId="{26BC3189-DCFF-4E08-9D1A-217475EB4D08}" type="presParOf" srcId="{4804031C-071A-4194-BBA6-7159B3CA1BEF}" destId="{DFCF3545-5FFF-4CF1-9E3D-D1208C19C060}" srcOrd="0" destOrd="0" presId="urn:microsoft.com/office/officeart/2005/8/layout/hierarchy1"/>
    <dgm:cxn modelId="{8327C8D2-A3C8-45B0-B802-1F7BF8D570C1}" type="presParOf" srcId="{DFCF3545-5FFF-4CF1-9E3D-D1208C19C060}" destId="{83CD8E4E-AAF7-460E-8DD3-112858B406C2}" srcOrd="0" destOrd="0" presId="urn:microsoft.com/office/officeart/2005/8/layout/hierarchy1"/>
    <dgm:cxn modelId="{34701E8E-C88F-48EB-B985-301CFEB73C47}" type="presParOf" srcId="{83CD8E4E-AAF7-460E-8DD3-112858B406C2}" destId="{4658A8AA-1CE9-4FAE-9474-1049F28D9643}" srcOrd="0" destOrd="0" presId="urn:microsoft.com/office/officeart/2005/8/layout/hierarchy1"/>
    <dgm:cxn modelId="{8077BA8B-750D-4962-85F9-BCD896F3FF81}" type="presParOf" srcId="{83CD8E4E-AAF7-460E-8DD3-112858B406C2}" destId="{870BC3F4-225E-435A-A34E-A826E90F85E7}" srcOrd="1" destOrd="0" presId="urn:microsoft.com/office/officeart/2005/8/layout/hierarchy1"/>
    <dgm:cxn modelId="{DA5AAB67-019F-45AF-B7DE-F5DAB2B7B9D7}" type="presParOf" srcId="{DFCF3545-5FFF-4CF1-9E3D-D1208C19C060}" destId="{BC432F3B-ECF5-4D4F-8551-E995B2FFEA76}" srcOrd="1" destOrd="0" presId="urn:microsoft.com/office/officeart/2005/8/layout/hierarchy1"/>
    <dgm:cxn modelId="{0301C2CB-360C-4947-A4A9-A67541FA34A3}" type="presParOf" srcId="{BC432F3B-ECF5-4D4F-8551-E995B2FFEA76}" destId="{AF72C1B6-7C70-4381-B6D7-BB2E31D08C18}" srcOrd="0" destOrd="0" presId="urn:microsoft.com/office/officeart/2005/8/layout/hierarchy1"/>
    <dgm:cxn modelId="{3166119A-8503-4448-8D29-734946D3BC4B}" type="presParOf" srcId="{BC432F3B-ECF5-4D4F-8551-E995B2FFEA76}" destId="{7B9B03A4-F926-4FDD-90FD-152910D493E3}" srcOrd="1" destOrd="0" presId="urn:microsoft.com/office/officeart/2005/8/layout/hierarchy1"/>
    <dgm:cxn modelId="{0A687E33-B2BC-47CE-84A5-3A33BA04A4D7}" type="presParOf" srcId="{7B9B03A4-F926-4FDD-90FD-152910D493E3}" destId="{F66A0ED7-F64B-4D38-9701-4A0A572F9D22}" srcOrd="0" destOrd="0" presId="urn:microsoft.com/office/officeart/2005/8/layout/hierarchy1"/>
    <dgm:cxn modelId="{260EF99E-6DD8-42FF-8AB5-6B3DF4AFC373}" type="presParOf" srcId="{F66A0ED7-F64B-4D38-9701-4A0A572F9D22}" destId="{67335D21-2251-4B6A-9C18-C0C78615DABE}" srcOrd="0" destOrd="0" presId="urn:microsoft.com/office/officeart/2005/8/layout/hierarchy1"/>
    <dgm:cxn modelId="{351C4369-40AB-4345-B0A9-C737ADCB3AD1}" type="presParOf" srcId="{F66A0ED7-F64B-4D38-9701-4A0A572F9D22}" destId="{F756F549-85D3-4FCF-BC20-F8C02C55BE77}" srcOrd="1" destOrd="0" presId="urn:microsoft.com/office/officeart/2005/8/layout/hierarchy1"/>
    <dgm:cxn modelId="{A85606CA-3D90-4934-A753-28F325E913EF}" type="presParOf" srcId="{7B9B03A4-F926-4FDD-90FD-152910D493E3}" destId="{A97C0B16-6A31-464E-B04D-11364A827F2C}" srcOrd="1" destOrd="0" presId="urn:microsoft.com/office/officeart/2005/8/layout/hierarchy1"/>
    <dgm:cxn modelId="{0D9E02AE-E84E-4D3B-B80D-964B905872C9}" type="presParOf" srcId="{BC432F3B-ECF5-4D4F-8551-E995B2FFEA76}" destId="{C775D761-40B9-401E-95DF-9C77DD395561}" srcOrd="2" destOrd="0" presId="urn:microsoft.com/office/officeart/2005/8/layout/hierarchy1"/>
    <dgm:cxn modelId="{42E245B6-27CB-4CD9-BB44-9DE14F787516}" type="presParOf" srcId="{BC432F3B-ECF5-4D4F-8551-E995B2FFEA76}" destId="{504C10B6-3274-42AC-BC4F-516B3FB18807}" srcOrd="3" destOrd="0" presId="urn:microsoft.com/office/officeart/2005/8/layout/hierarchy1"/>
    <dgm:cxn modelId="{5A91CEA9-DAD1-4139-BF7C-8E1A8CF86A1D}" type="presParOf" srcId="{504C10B6-3274-42AC-BC4F-516B3FB18807}" destId="{27F2E957-0449-44A9-918D-9297CFC11F8B}" srcOrd="0" destOrd="0" presId="urn:microsoft.com/office/officeart/2005/8/layout/hierarchy1"/>
    <dgm:cxn modelId="{7152A99F-4C11-4718-B8C4-97EC55889D0C}" type="presParOf" srcId="{27F2E957-0449-44A9-918D-9297CFC11F8B}" destId="{CDF5D92C-C2FC-4282-B1B3-D5431D3197D5}" srcOrd="0" destOrd="0" presId="urn:microsoft.com/office/officeart/2005/8/layout/hierarchy1"/>
    <dgm:cxn modelId="{02191D56-64D0-40A8-8455-66D3E357322F}" type="presParOf" srcId="{27F2E957-0449-44A9-918D-9297CFC11F8B}" destId="{35B1533F-0E82-4BE6-8D59-7AE2BBA5263D}" srcOrd="1" destOrd="0" presId="urn:microsoft.com/office/officeart/2005/8/layout/hierarchy1"/>
    <dgm:cxn modelId="{C8C21993-85EF-4911-91D9-963B5C62A39E}" type="presParOf" srcId="{504C10B6-3274-42AC-BC4F-516B3FB18807}" destId="{13D2DF02-0E46-4CF0-BF72-F7F4F76E6E3E}" srcOrd="1" destOrd="0" presId="urn:microsoft.com/office/officeart/2005/8/layout/hierarchy1"/>
    <dgm:cxn modelId="{5C7C8B87-2488-4B43-8EEC-2397F544CB85}" type="presParOf" srcId="{BC432F3B-ECF5-4D4F-8551-E995B2FFEA76}" destId="{2B3412BF-4FAE-4C13-A338-A3B742240C01}" srcOrd="4" destOrd="0" presId="urn:microsoft.com/office/officeart/2005/8/layout/hierarchy1"/>
    <dgm:cxn modelId="{22291E26-48DE-434A-9C27-881FBDFEE950}" type="presParOf" srcId="{BC432F3B-ECF5-4D4F-8551-E995B2FFEA76}" destId="{B4960567-A8DA-4F08-AD92-BCC37A496737}" srcOrd="5" destOrd="0" presId="urn:microsoft.com/office/officeart/2005/8/layout/hierarchy1"/>
    <dgm:cxn modelId="{E4C99496-4E4F-4F56-94C6-2BA9F4379925}" type="presParOf" srcId="{B4960567-A8DA-4F08-AD92-BCC37A496737}" destId="{D4B9808D-5F07-434D-A4B4-A02998028175}" srcOrd="0" destOrd="0" presId="urn:microsoft.com/office/officeart/2005/8/layout/hierarchy1"/>
    <dgm:cxn modelId="{8C786443-4C50-4740-8F37-8EE4740AF3A4}" type="presParOf" srcId="{D4B9808D-5F07-434D-A4B4-A02998028175}" destId="{DDA9396D-5E0F-49A3-B214-CA0C95A400FA}" srcOrd="0" destOrd="0" presId="urn:microsoft.com/office/officeart/2005/8/layout/hierarchy1"/>
    <dgm:cxn modelId="{4955E0B5-F9B6-4291-9D5D-7BA473C02D4E}" type="presParOf" srcId="{D4B9808D-5F07-434D-A4B4-A02998028175}" destId="{39DAB5D1-387D-448B-86CA-7BEA6ED69B79}" srcOrd="1" destOrd="0" presId="urn:microsoft.com/office/officeart/2005/8/layout/hierarchy1"/>
    <dgm:cxn modelId="{2B577311-2ED4-442A-919E-EAA2BE7A59E0}" type="presParOf" srcId="{B4960567-A8DA-4F08-AD92-BCC37A496737}" destId="{156C64CD-6F5A-480D-8A8C-EE718089BC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AA4FFF-EEB9-4E03-8F77-CF206A5B14B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024E47-02C5-4C09-B2E5-CB172C7A8622}">
      <dgm:prSet phldrT="[Текст]"/>
      <dgm:spPr/>
      <dgm:t>
        <a:bodyPr/>
        <a:lstStyle/>
        <a:p>
          <a:r>
            <a:rPr lang="ru-RU" dirty="0" smtClean="0"/>
            <a:t>ХРИСТИАНСТВО</a:t>
          </a:r>
          <a:endParaRPr lang="ru-RU" dirty="0"/>
        </a:p>
      </dgm:t>
    </dgm:pt>
    <dgm:pt modelId="{DC2365A8-0331-4D50-A1D0-BEBF32452C0D}" type="parTrans" cxnId="{5FA00804-5CDF-45DC-B329-6B243E3E6348}">
      <dgm:prSet/>
      <dgm:spPr/>
      <dgm:t>
        <a:bodyPr/>
        <a:lstStyle/>
        <a:p>
          <a:endParaRPr lang="ru-RU"/>
        </a:p>
      </dgm:t>
    </dgm:pt>
    <dgm:pt modelId="{C321141D-E21D-479B-A6C3-1A2978BD3582}" type="sibTrans" cxnId="{5FA00804-5CDF-45DC-B329-6B243E3E6348}">
      <dgm:prSet/>
      <dgm:spPr/>
      <dgm:t>
        <a:bodyPr/>
        <a:lstStyle/>
        <a:p>
          <a:endParaRPr lang="ru-RU"/>
        </a:p>
      </dgm:t>
    </dgm:pt>
    <dgm:pt modelId="{2B935F2B-4FA2-4972-9E06-6515ACA26B35}">
      <dgm:prSet phldrT="[Текст]"/>
      <dgm:spPr/>
      <dgm:t>
        <a:bodyPr/>
        <a:lstStyle/>
        <a:p>
          <a:r>
            <a:rPr lang="ru-RU" dirty="0" smtClean="0"/>
            <a:t>ПРАВОСЛАВИЕ</a:t>
          </a:r>
        </a:p>
        <a:p>
          <a:r>
            <a:rPr lang="ru-RU" dirty="0" smtClean="0"/>
            <a:t>(восточная ветвь)</a:t>
          </a:r>
          <a:endParaRPr lang="ru-RU" dirty="0"/>
        </a:p>
      </dgm:t>
    </dgm:pt>
    <dgm:pt modelId="{A9561FE3-A348-49A2-BAFF-CA4CA7971DB9}" type="parTrans" cxnId="{77C084C9-8FE0-42FE-91D4-8C5C753652F3}">
      <dgm:prSet/>
      <dgm:spPr/>
      <dgm:t>
        <a:bodyPr/>
        <a:lstStyle/>
        <a:p>
          <a:endParaRPr lang="ru-RU"/>
        </a:p>
      </dgm:t>
    </dgm:pt>
    <dgm:pt modelId="{9ED25859-9DF5-4EB5-B024-690870780E4A}" type="sibTrans" cxnId="{77C084C9-8FE0-42FE-91D4-8C5C753652F3}">
      <dgm:prSet/>
      <dgm:spPr/>
      <dgm:t>
        <a:bodyPr/>
        <a:lstStyle/>
        <a:p>
          <a:endParaRPr lang="ru-RU"/>
        </a:p>
      </dgm:t>
    </dgm:pt>
    <dgm:pt modelId="{5FF166F9-3DA0-40AA-8941-868634299A7A}">
      <dgm:prSet phldrT="[Текст]"/>
      <dgm:spPr/>
      <dgm:t>
        <a:bodyPr/>
        <a:lstStyle/>
        <a:p>
          <a:r>
            <a:rPr lang="ru-RU" dirty="0" smtClean="0"/>
            <a:t>КАТОЛИЦИЗМ</a:t>
          </a:r>
        </a:p>
        <a:p>
          <a:r>
            <a:rPr lang="ru-RU" dirty="0" smtClean="0"/>
            <a:t>(западная ветвь)</a:t>
          </a:r>
          <a:endParaRPr lang="ru-RU" dirty="0"/>
        </a:p>
      </dgm:t>
    </dgm:pt>
    <dgm:pt modelId="{6A58AAD0-D93B-4DA5-A754-D17D7D551DB2}" type="parTrans" cxnId="{2FC6354D-3A72-47BA-AC4A-8BEC6D0DD1A8}">
      <dgm:prSet/>
      <dgm:spPr/>
      <dgm:t>
        <a:bodyPr/>
        <a:lstStyle/>
        <a:p>
          <a:endParaRPr lang="ru-RU"/>
        </a:p>
      </dgm:t>
    </dgm:pt>
    <dgm:pt modelId="{33D9EA13-9034-4A3A-8976-445C07D98CD4}" type="sibTrans" cxnId="{2FC6354D-3A72-47BA-AC4A-8BEC6D0DD1A8}">
      <dgm:prSet/>
      <dgm:spPr/>
      <dgm:t>
        <a:bodyPr/>
        <a:lstStyle/>
        <a:p>
          <a:endParaRPr lang="ru-RU"/>
        </a:p>
      </dgm:t>
    </dgm:pt>
    <dgm:pt modelId="{7F8AFE27-200A-44E3-9FCD-BA72FC7F58E4}" type="pres">
      <dgm:prSet presAssocID="{4EAA4FFF-EEB9-4E03-8F77-CF206A5B14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1EA9DE-6992-463B-8A39-71BC56CC5837}" type="pres">
      <dgm:prSet presAssocID="{7D024E47-02C5-4C09-B2E5-CB172C7A8622}" presName="hierRoot1" presStyleCnt="0"/>
      <dgm:spPr/>
    </dgm:pt>
    <dgm:pt modelId="{CED704A9-60E0-445E-942E-BE77A7446975}" type="pres">
      <dgm:prSet presAssocID="{7D024E47-02C5-4C09-B2E5-CB172C7A8622}" presName="composite" presStyleCnt="0"/>
      <dgm:spPr/>
    </dgm:pt>
    <dgm:pt modelId="{4CB6BB66-2E29-4648-A216-4423CC6A2FEB}" type="pres">
      <dgm:prSet presAssocID="{7D024E47-02C5-4C09-B2E5-CB172C7A8622}" presName="background" presStyleLbl="node0" presStyleIdx="0" presStyleCnt="1"/>
      <dgm:spPr/>
    </dgm:pt>
    <dgm:pt modelId="{65DD0C5E-4437-4D37-BA97-E55C8DEFEA91}" type="pres">
      <dgm:prSet presAssocID="{7D024E47-02C5-4C09-B2E5-CB172C7A8622}" presName="text" presStyleLbl="fgAcc0" presStyleIdx="0" presStyleCnt="1" custLinFactNeighborX="-1129" custLinFactNeighborY="-6216">
        <dgm:presLayoutVars>
          <dgm:chPref val="3"/>
        </dgm:presLayoutVars>
      </dgm:prSet>
      <dgm:spPr/>
    </dgm:pt>
    <dgm:pt modelId="{06ED5FEE-213C-4327-A043-341B9F38D3D6}" type="pres">
      <dgm:prSet presAssocID="{7D024E47-02C5-4C09-B2E5-CB172C7A8622}" presName="hierChild2" presStyleCnt="0"/>
      <dgm:spPr/>
    </dgm:pt>
    <dgm:pt modelId="{0A4C1293-5098-488B-85E3-04C0D8ED2753}" type="pres">
      <dgm:prSet presAssocID="{A9561FE3-A348-49A2-BAFF-CA4CA7971DB9}" presName="Name10" presStyleLbl="parChTrans1D2" presStyleIdx="0" presStyleCnt="2"/>
      <dgm:spPr/>
    </dgm:pt>
    <dgm:pt modelId="{3F08E9E4-C02F-4FFD-B5F2-F484A20CDE41}" type="pres">
      <dgm:prSet presAssocID="{2B935F2B-4FA2-4972-9E06-6515ACA26B35}" presName="hierRoot2" presStyleCnt="0"/>
      <dgm:spPr/>
    </dgm:pt>
    <dgm:pt modelId="{F3480789-7842-4738-B246-4A8B7B471813}" type="pres">
      <dgm:prSet presAssocID="{2B935F2B-4FA2-4972-9E06-6515ACA26B35}" presName="composite2" presStyleCnt="0"/>
      <dgm:spPr/>
    </dgm:pt>
    <dgm:pt modelId="{0FD6AE6C-5829-4B31-A857-C43F5AD6F83E}" type="pres">
      <dgm:prSet presAssocID="{2B935F2B-4FA2-4972-9E06-6515ACA26B35}" presName="background2" presStyleLbl="node2" presStyleIdx="0" presStyleCnt="2"/>
      <dgm:spPr/>
    </dgm:pt>
    <dgm:pt modelId="{77F7F8A4-79A0-455E-BAAC-46DD1020AFE6}" type="pres">
      <dgm:prSet presAssocID="{2B935F2B-4FA2-4972-9E06-6515ACA26B35}" presName="text2" presStyleLbl="fgAcc2" presStyleIdx="0" presStyleCnt="2" custScaleX="123015" custLinFactNeighborX="-781" custLinFactNeighborY="33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2F9D96-567A-4F51-BA02-0C274EE3CC37}" type="pres">
      <dgm:prSet presAssocID="{2B935F2B-4FA2-4972-9E06-6515ACA26B35}" presName="hierChild3" presStyleCnt="0"/>
      <dgm:spPr/>
    </dgm:pt>
    <dgm:pt modelId="{8272D1C5-30BE-4A4A-B4E7-E4050F9267DA}" type="pres">
      <dgm:prSet presAssocID="{6A58AAD0-D93B-4DA5-A754-D17D7D551DB2}" presName="Name10" presStyleLbl="parChTrans1D2" presStyleIdx="1" presStyleCnt="2"/>
      <dgm:spPr/>
    </dgm:pt>
    <dgm:pt modelId="{B0B08229-B651-4E0C-A6B7-34C1F443CB82}" type="pres">
      <dgm:prSet presAssocID="{5FF166F9-3DA0-40AA-8941-868634299A7A}" presName="hierRoot2" presStyleCnt="0"/>
      <dgm:spPr/>
    </dgm:pt>
    <dgm:pt modelId="{737BEDE6-94ED-487A-AA3B-142F1591F994}" type="pres">
      <dgm:prSet presAssocID="{5FF166F9-3DA0-40AA-8941-868634299A7A}" presName="composite2" presStyleCnt="0"/>
      <dgm:spPr/>
    </dgm:pt>
    <dgm:pt modelId="{935023BE-9D1C-461B-9160-792490794497}" type="pres">
      <dgm:prSet presAssocID="{5FF166F9-3DA0-40AA-8941-868634299A7A}" presName="background2" presStyleLbl="node2" presStyleIdx="1" presStyleCnt="2"/>
      <dgm:spPr/>
    </dgm:pt>
    <dgm:pt modelId="{9B94C832-50E6-42E9-86C8-5E4384F2590D}" type="pres">
      <dgm:prSet presAssocID="{5FF166F9-3DA0-40AA-8941-868634299A7A}" presName="text2" presStyleLbl="fgAcc2" presStyleIdx="1" presStyleCnt="2" custLinFactNeighborX="4010" custLinFactNeighborY="664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4225CC-AC07-41CE-A77C-B3A7D0B8C384}" type="pres">
      <dgm:prSet presAssocID="{5FF166F9-3DA0-40AA-8941-868634299A7A}" presName="hierChild3" presStyleCnt="0"/>
      <dgm:spPr/>
    </dgm:pt>
  </dgm:ptLst>
  <dgm:cxnLst>
    <dgm:cxn modelId="{5FA00804-5CDF-45DC-B329-6B243E3E6348}" srcId="{4EAA4FFF-EEB9-4E03-8F77-CF206A5B14BB}" destId="{7D024E47-02C5-4C09-B2E5-CB172C7A8622}" srcOrd="0" destOrd="0" parTransId="{DC2365A8-0331-4D50-A1D0-BEBF32452C0D}" sibTransId="{C321141D-E21D-479B-A6C3-1A2978BD3582}"/>
    <dgm:cxn modelId="{EFBE1A83-702D-4D38-8AF0-7944A49CAA0B}" type="presOf" srcId="{A9561FE3-A348-49A2-BAFF-CA4CA7971DB9}" destId="{0A4C1293-5098-488B-85E3-04C0D8ED2753}" srcOrd="0" destOrd="0" presId="urn:microsoft.com/office/officeart/2005/8/layout/hierarchy1"/>
    <dgm:cxn modelId="{CDBC365F-6897-4E7D-8BCA-087E42C16EFB}" type="presOf" srcId="{5FF166F9-3DA0-40AA-8941-868634299A7A}" destId="{9B94C832-50E6-42E9-86C8-5E4384F2590D}" srcOrd="0" destOrd="0" presId="urn:microsoft.com/office/officeart/2005/8/layout/hierarchy1"/>
    <dgm:cxn modelId="{94DE02F4-6DBB-4B20-83C5-5F5407566FFA}" type="presOf" srcId="{7D024E47-02C5-4C09-B2E5-CB172C7A8622}" destId="{65DD0C5E-4437-4D37-BA97-E55C8DEFEA91}" srcOrd="0" destOrd="0" presId="urn:microsoft.com/office/officeart/2005/8/layout/hierarchy1"/>
    <dgm:cxn modelId="{EF05E273-E861-4722-A058-D69A75600FA4}" type="presOf" srcId="{4EAA4FFF-EEB9-4E03-8F77-CF206A5B14BB}" destId="{7F8AFE27-200A-44E3-9FCD-BA72FC7F58E4}" srcOrd="0" destOrd="0" presId="urn:microsoft.com/office/officeart/2005/8/layout/hierarchy1"/>
    <dgm:cxn modelId="{77C084C9-8FE0-42FE-91D4-8C5C753652F3}" srcId="{7D024E47-02C5-4C09-B2E5-CB172C7A8622}" destId="{2B935F2B-4FA2-4972-9E06-6515ACA26B35}" srcOrd="0" destOrd="0" parTransId="{A9561FE3-A348-49A2-BAFF-CA4CA7971DB9}" sibTransId="{9ED25859-9DF5-4EB5-B024-690870780E4A}"/>
    <dgm:cxn modelId="{2FC6354D-3A72-47BA-AC4A-8BEC6D0DD1A8}" srcId="{7D024E47-02C5-4C09-B2E5-CB172C7A8622}" destId="{5FF166F9-3DA0-40AA-8941-868634299A7A}" srcOrd="1" destOrd="0" parTransId="{6A58AAD0-D93B-4DA5-A754-D17D7D551DB2}" sibTransId="{33D9EA13-9034-4A3A-8976-445C07D98CD4}"/>
    <dgm:cxn modelId="{0ABA0D8C-1C83-468F-9C37-F23304611D49}" type="presOf" srcId="{6A58AAD0-D93B-4DA5-A754-D17D7D551DB2}" destId="{8272D1C5-30BE-4A4A-B4E7-E4050F9267DA}" srcOrd="0" destOrd="0" presId="urn:microsoft.com/office/officeart/2005/8/layout/hierarchy1"/>
    <dgm:cxn modelId="{CB4AEC72-A463-45FA-B68C-5F9665C45480}" type="presOf" srcId="{2B935F2B-4FA2-4972-9E06-6515ACA26B35}" destId="{77F7F8A4-79A0-455E-BAAC-46DD1020AFE6}" srcOrd="0" destOrd="0" presId="urn:microsoft.com/office/officeart/2005/8/layout/hierarchy1"/>
    <dgm:cxn modelId="{C8D4A244-C9F5-4EB6-ACE3-CD6D8F3BA5B6}" type="presParOf" srcId="{7F8AFE27-200A-44E3-9FCD-BA72FC7F58E4}" destId="{371EA9DE-6992-463B-8A39-71BC56CC5837}" srcOrd="0" destOrd="0" presId="urn:microsoft.com/office/officeart/2005/8/layout/hierarchy1"/>
    <dgm:cxn modelId="{A316CE70-10DD-4B52-898C-10CF12372B8C}" type="presParOf" srcId="{371EA9DE-6992-463B-8A39-71BC56CC5837}" destId="{CED704A9-60E0-445E-942E-BE77A7446975}" srcOrd="0" destOrd="0" presId="urn:microsoft.com/office/officeart/2005/8/layout/hierarchy1"/>
    <dgm:cxn modelId="{C4F68298-F46B-4E9A-91FE-62E6291A08E6}" type="presParOf" srcId="{CED704A9-60E0-445E-942E-BE77A7446975}" destId="{4CB6BB66-2E29-4648-A216-4423CC6A2FEB}" srcOrd="0" destOrd="0" presId="urn:microsoft.com/office/officeart/2005/8/layout/hierarchy1"/>
    <dgm:cxn modelId="{D7C9A005-731A-4E2D-A959-469B9553395F}" type="presParOf" srcId="{CED704A9-60E0-445E-942E-BE77A7446975}" destId="{65DD0C5E-4437-4D37-BA97-E55C8DEFEA91}" srcOrd="1" destOrd="0" presId="urn:microsoft.com/office/officeart/2005/8/layout/hierarchy1"/>
    <dgm:cxn modelId="{442F99AE-E359-48D4-8F9A-CD25FB80ADFA}" type="presParOf" srcId="{371EA9DE-6992-463B-8A39-71BC56CC5837}" destId="{06ED5FEE-213C-4327-A043-341B9F38D3D6}" srcOrd="1" destOrd="0" presId="urn:microsoft.com/office/officeart/2005/8/layout/hierarchy1"/>
    <dgm:cxn modelId="{2CFC23AA-A660-4E9D-92FE-1FDE21A51C75}" type="presParOf" srcId="{06ED5FEE-213C-4327-A043-341B9F38D3D6}" destId="{0A4C1293-5098-488B-85E3-04C0D8ED2753}" srcOrd="0" destOrd="0" presId="urn:microsoft.com/office/officeart/2005/8/layout/hierarchy1"/>
    <dgm:cxn modelId="{8CC3F55A-BE57-4707-8264-225F2964F4FA}" type="presParOf" srcId="{06ED5FEE-213C-4327-A043-341B9F38D3D6}" destId="{3F08E9E4-C02F-4FFD-B5F2-F484A20CDE41}" srcOrd="1" destOrd="0" presId="urn:microsoft.com/office/officeart/2005/8/layout/hierarchy1"/>
    <dgm:cxn modelId="{8A77E082-5C10-42CF-A047-325588C78267}" type="presParOf" srcId="{3F08E9E4-C02F-4FFD-B5F2-F484A20CDE41}" destId="{F3480789-7842-4738-B246-4A8B7B471813}" srcOrd="0" destOrd="0" presId="urn:microsoft.com/office/officeart/2005/8/layout/hierarchy1"/>
    <dgm:cxn modelId="{645AFEB7-2BAC-412D-B260-DC552EB108D1}" type="presParOf" srcId="{F3480789-7842-4738-B246-4A8B7B471813}" destId="{0FD6AE6C-5829-4B31-A857-C43F5AD6F83E}" srcOrd="0" destOrd="0" presId="urn:microsoft.com/office/officeart/2005/8/layout/hierarchy1"/>
    <dgm:cxn modelId="{02F2BE50-1F73-4FC4-BC2E-97D4E5B95FEB}" type="presParOf" srcId="{F3480789-7842-4738-B246-4A8B7B471813}" destId="{77F7F8A4-79A0-455E-BAAC-46DD1020AFE6}" srcOrd="1" destOrd="0" presId="urn:microsoft.com/office/officeart/2005/8/layout/hierarchy1"/>
    <dgm:cxn modelId="{1E84155B-36A7-4D36-8153-7D0CF0702E3E}" type="presParOf" srcId="{3F08E9E4-C02F-4FFD-B5F2-F484A20CDE41}" destId="{2A2F9D96-567A-4F51-BA02-0C274EE3CC37}" srcOrd="1" destOrd="0" presId="urn:microsoft.com/office/officeart/2005/8/layout/hierarchy1"/>
    <dgm:cxn modelId="{DE5D7B2E-812F-40DA-B199-D31E539F87AA}" type="presParOf" srcId="{06ED5FEE-213C-4327-A043-341B9F38D3D6}" destId="{8272D1C5-30BE-4A4A-B4E7-E4050F9267DA}" srcOrd="2" destOrd="0" presId="urn:microsoft.com/office/officeart/2005/8/layout/hierarchy1"/>
    <dgm:cxn modelId="{BBDB995D-267C-4C3D-8B3F-1C0FEC580F5D}" type="presParOf" srcId="{06ED5FEE-213C-4327-A043-341B9F38D3D6}" destId="{B0B08229-B651-4E0C-A6B7-34C1F443CB82}" srcOrd="3" destOrd="0" presId="urn:microsoft.com/office/officeart/2005/8/layout/hierarchy1"/>
    <dgm:cxn modelId="{A5854626-6523-4564-A57A-45CC0649059F}" type="presParOf" srcId="{B0B08229-B651-4E0C-A6B7-34C1F443CB82}" destId="{737BEDE6-94ED-487A-AA3B-142F1591F994}" srcOrd="0" destOrd="0" presId="urn:microsoft.com/office/officeart/2005/8/layout/hierarchy1"/>
    <dgm:cxn modelId="{603C8F61-2FA0-4F26-AAA0-00471058CDE6}" type="presParOf" srcId="{737BEDE6-94ED-487A-AA3B-142F1591F994}" destId="{935023BE-9D1C-461B-9160-792490794497}" srcOrd="0" destOrd="0" presId="urn:microsoft.com/office/officeart/2005/8/layout/hierarchy1"/>
    <dgm:cxn modelId="{5D0D8EC3-A37E-4B43-9E51-1082964EAE14}" type="presParOf" srcId="{737BEDE6-94ED-487A-AA3B-142F1591F994}" destId="{9B94C832-50E6-42E9-86C8-5E4384F2590D}" srcOrd="1" destOrd="0" presId="urn:microsoft.com/office/officeart/2005/8/layout/hierarchy1"/>
    <dgm:cxn modelId="{603C2877-FCBD-436C-882C-5DF9E60C5B36}" type="presParOf" srcId="{B0B08229-B651-4E0C-A6B7-34C1F443CB82}" destId="{834225CC-AC07-41CE-A77C-B3A7D0B8C38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3412BF-4FAE-4C13-A338-A3B742240C01}">
      <dsp:nvSpPr>
        <dsp:cNvPr id="0" name=""/>
        <dsp:cNvSpPr/>
      </dsp:nvSpPr>
      <dsp:spPr>
        <a:xfrm>
          <a:off x="3593920" y="1997337"/>
          <a:ext cx="2616478" cy="598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962"/>
              </a:lnTo>
              <a:lnTo>
                <a:pt x="2616478" y="402962"/>
              </a:lnTo>
              <a:lnTo>
                <a:pt x="2616478" y="5983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5D761-40B9-401E-95DF-9C77DD395561}">
      <dsp:nvSpPr>
        <dsp:cNvPr id="0" name=""/>
        <dsp:cNvSpPr/>
      </dsp:nvSpPr>
      <dsp:spPr>
        <a:xfrm>
          <a:off x="3548200" y="1997337"/>
          <a:ext cx="91440" cy="6116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248"/>
              </a:lnTo>
              <a:lnTo>
                <a:pt x="74995" y="416248"/>
              </a:lnTo>
              <a:lnTo>
                <a:pt x="74995" y="611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2C1B6-7C70-4381-B6D7-BB2E31D08C18}">
      <dsp:nvSpPr>
        <dsp:cNvPr id="0" name=""/>
        <dsp:cNvSpPr/>
      </dsp:nvSpPr>
      <dsp:spPr>
        <a:xfrm>
          <a:off x="1054596" y="1997337"/>
          <a:ext cx="2539324" cy="598355"/>
        </a:xfrm>
        <a:custGeom>
          <a:avLst/>
          <a:gdLst/>
          <a:ahLst/>
          <a:cxnLst/>
          <a:rect l="0" t="0" r="0" b="0"/>
          <a:pathLst>
            <a:path>
              <a:moveTo>
                <a:pt x="2539324" y="0"/>
              </a:moveTo>
              <a:lnTo>
                <a:pt x="2539324" y="402962"/>
              </a:lnTo>
              <a:lnTo>
                <a:pt x="0" y="402962"/>
              </a:lnTo>
              <a:lnTo>
                <a:pt x="0" y="5983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8A8AA-1CE9-4FAE-9474-1049F28D9643}">
      <dsp:nvSpPr>
        <dsp:cNvPr id="0" name=""/>
        <dsp:cNvSpPr/>
      </dsp:nvSpPr>
      <dsp:spPr>
        <a:xfrm>
          <a:off x="2539324" y="658000"/>
          <a:ext cx="2109192" cy="1339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BC3F4-225E-435A-A34E-A826E90F85E7}">
      <dsp:nvSpPr>
        <dsp:cNvPr id="0" name=""/>
        <dsp:cNvSpPr/>
      </dsp:nvSpPr>
      <dsp:spPr>
        <a:xfrm>
          <a:off x="2773679" y="880637"/>
          <a:ext cx="2109192" cy="1339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ХРИСТИАНСТВО</a:t>
          </a:r>
          <a:endParaRPr lang="ru-RU" sz="1800" b="1" kern="1200" dirty="0"/>
        </a:p>
      </dsp:txBody>
      <dsp:txXfrm>
        <a:off x="2773679" y="880637"/>
        <a:ext cx="2109192" cy="1339337"/>
      </dsp:txXfrm>
    </dsp:sp>
    <dsp:sp modelId="{67335D21-2251-4B6A-9C18-C0C78615DABE}">
      <dsp:nvSpPr>
        <dsp:cNvPr id="0" name=""/>
        <dsp:cNvSpPr/>
      </dsp:nvSpPr>
      <dsp:spPr>
        <a:xfrm>
          <a:off x="0" y="2595693"/>
          <a:ext cx="2109192" cy="1339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6F549-85D3-4FCF-BC20-F8C02C55BE77}">
      <dsp:nvSpPr>
        <dsp:cNvPr id="0" name=""/>
        <dsp:cNvSpPr/>
      </dsp:nvSpPr>
      <dsp:spPr>
        <a:xfrm>
          <a:off x="234354" y="2818330"/>
          <a:ext cx="2109192" cy="1339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ПРАВОСЛАВИЕ</a:t>
          </a:r>
          <a:endParaRPr lang="ru-RU" sz="1800" b="1" kern="1200" dirty="0"/>
        </a:p>
      </dsp:txBody>
      <dsp:txXfrm>
        <a:off x="234354" y="2818330"/>
        <a:ext cx="2109192" cy="1339337"/>
      </dsp:txXfrm>
    </dsp:sp>
    <dsp:sp modelId="{CDF5D92C-C2FC-4282-B1B3-D5431D3197D5}">
      <dsp:nvSpPr>
        <dsp:cNvPr id="0" name=""/>
        <dsp:cNvSpPr/>
      </dsp:nvSpPr>
      <dsp:spPr>
        <a:xfrm>
          <a:off x="2568600" y="2608979"/>
          <a:ext cx="2109192" cy="1339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1533F-0E82-4BE6-8D59-7AE2BBA5263D}">
      <dsp:nvSpPr>
        <dsp:cNvPr id="0" name=""/>
        <dsp:cNvSpPr/>
      </dsp:nvSpPr>
      <dsp:spPr>
        <a:xfrm>
          <a:off x="2802954" y="2831616"/>
          <a:ext cx="2109192" cy="1339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КАТОЛИЦИЗМ</a:t>
          </a:r>
          <a:endParaRPr lang="ru-RU" sz="1800" b="1" kern="1200" dirty="0"/>
        </a:p>
      </dsp:txBody>
      <dsp:txXfrm>
        <a:off x="2802954" y="2831616"/>
        <a:ext cx="2109192" cy="1339337"/>
      </dsp:txXfrm>
    </dsp:sp>
    <dsp:sp modelId="{DDA9396D-5E0F-49A3-B214-CA0C95A400FA}">
      <dsp:nvSpPr>
        <dsp:cNvPr id="0" name=""/>
        <dsp:cNvSpPr/>
      </dsp:nvSpPr>
      <dsp:spPr>
        <a:xfrm>
          <a:off x="5155803" y="2595693"/>
          <a:ext cx="2109192" cy="1339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AB5D1-387D-448B-86CA-7BEA6ED69B79}">
      <dsp:nvSpPr>
        <dsp:cNvPr id="0" name=""/>
        <dsp:cNvSpPr/>
      </dsp:nvSpPr>
      <dsp:spPr>
        <a:xfrm>
          <a:off x="5390157" y="2818330"/>
          <a:ext cx="2109192" cy="1339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ПРОТЕСТАНТИЗМ</a:t>
          </a:r>
          <a:endParaRPr lang="ru-RU" sz="1800" b="1" kern="1200" dirty="0"/>
        </a:p>
      </dsp:txBody>
      <dsp:txXfrm>
        <a:off x="5390157" y="2818330"/>
        <a:ext cx="2109192" cy="13393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72D1C5-30BE-4A4A-B4E7-E4050F9267DA}">
      <dsp:nvSpPr>
        <dsp:cNvPr id="0" name=""/>
        <dsp:cNvSpPr/>
      </dsp:nvSpPr>
      <dsp:spPr>
        <a:xfrm>
          <a:off x="3359900" y="1287079"/>
          <a:ext cx="1678784" cy="714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456"/>
              </a:lnTo>
              <a:lnTo>
                <a:pt x="1678784" y="514456"/>
              </a:lnTo>
              <a:lnTo>
                <a:pt x="1678784" y="714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C1293-5098-488B-85E3-04C0D8ED2753}">
      <dsp:nvSpPr>
        <dsp:cNvPr id="0" name=""/>
        <dsp:cNvSpPr/>
      </dsp:nvSpPr>
      <dsp:spPr>
        <a:xfrm>
          <a:off x="2048027" y="1287079"/>
          <a:ext cx="1311873" cy="714463"/>
        </a:xfrm>
        <a:custGeom>
          <a:avLst/>
          <a:gdLst/>
          <a:ahLst/>
          <a:cxnLst/>
          <a:rect l="0" t="0" r="0" b="0"/>
          <a:pathLst>
            <a:path>
              <a:moveTo>
                <a:pt x="1311873" y="0"/>
              </a:moveTo>
              <a:lnTo>
                <a:pt x="1311873" y="514456"/>
              </a:lnTo>
              <a:lnTo>
                <a:pt x="0" y="514456"/>
              </a:lnTo>
              <a:lnTo>
                <a:pt x="0" y="714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6BB66-2E29-4648-A216-4423CC6A2FEB}">
      <dsp:nvSpPr>
        <dsp:cNvPr id="0" name=""/>
        <dsp:cNvSpPr/>
      </dsp:nvSpPr>
      <dsp:spPr>
        <a:xfrm>
          <a:off x="2280402" y="-83882"/>
          <a:ext cx="2158996" cy="1370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D0C5E-4437-4D37-BA97-E55C8DEFEA91}">
      <dsp:nvSpPr>
        <dsp:cNvPr id="0" name=""/>
        <dsp:cNvSpPr/>
      </dsp:nvSpPr>
      <dsp:spPr>
        <a:xfrm>
          <a:off x="2520290" y="144011"/>
          <a:ext cx="2158996" cy="1370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ХРИСТИАНСТВО</a:t>
          </a:r>
          <a:endParaRPr lang="ru-RU" sz="2000" kern="1200" dirty="0"/>
        </a:p>
      </dsp:txBody>
      <dsp:txXfrm>
        <a:off x="2520290" y="144011"/>
        <a:ext cx="2158996" cy="1370962"/>
      </dsp:txXfrm>
    </dsp:sp>
    <dsp:sp modelId="{0FD6AE6C-5829-4B31-A857-C43F5AD6F83E}">
      <dsp:nvSpPr>
        <dsp:cNvPr id="0" name=""/>
        <dsp:cNvSpPr/>
      </dsp:nvSpPr>
      <dsp:spPr>
        <a:xfrm>
          <a:off x="720082" y="2001543"/>
          <a:ext cx="2655889" cy="1370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7F8A4-79A0-455E-BAAC-46DD1020AFE6}">
      <dsp:nvSpPr>
        <dsp:cNvPr id="0" name=""/>
        <dsp:cNvSpPr/>
      </dsp:nvSpPr>
      <dsp:spPr>
        <a:xfrm>
          <a:off x="959970" y="2229437"/>
          <a:ext cx="2655889" cy="1370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ПРАВОСЛАВИЕ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(восточная ветвь)</a:t>
          </a:r>
          <a:endParaRPr lang="ru-RU" sz="2000" kern="1200" dirty="0"/>
        </a:p>
      </dsp:txBody>
      <dsp:txXfrm>
        <a:off x="959970" y="2229437"/>
        <a:ext cx="2655889" cy="1370962"/>
      </dsp:txXfrm>
    </dsp:sp>
    <dsp:sp modelId="{935023BE-9D1C-461B-9160-792490794497}">
      <dsp:nvSpPr>
        <dsp:cNvPr id="0" name=""/>
        <dsp:cNvSpPr/>
      </dsp:nvSpPr>
      <dsp:spPr>
        <a:xfrm>
          <a:off x="3959186" y="2001543"/>
          <a:ext cx="2158996" cy="1370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4C832-50E6-42E9-86C8-5E4384F2590D}">
      <dsp:nvSpPr>
        <dsp:cNvPr id="0" name=""/>
        <dsp:cNvSpPr/>
      </dsp:nvSpPr>
      <dsp:spPr>
        <a:xfrm>
          <a:off x="4199075" y="2229437"/>
          <a:ext cx="2158996" cy="1370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КАТОЛИЦИЗМ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(западная ветвь)</a:t>
          </a:r>
          <a:endParaRPr lang="ru-RU" sz="2000" kern="1200" dirty="0"/>
        </a:p>
      </dsp:txBody>
      <dsp:txXfrm>
        <a:off x="4199075" y="2229437"/>
        <a:ext cx="2158996" cy="1370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A64C5-3071-4228-AA20-EE6CA0A3F43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3EA48-00B5-439B-ACF2-8AC3CA89E4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A64C5-3071-4228-AA20-EE6CA0A3F43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3EA48-00B5-439B-ACF2-8AC3CA89E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A64C5-3071-4228-AA20-EE6CA0A3F43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3EA48-00B5-439B-ACF2-8AC3CA89E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A64C5-3071-4228-AA20-EE6CA0A3F43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3EA48-00B5-439B-ACF2-8AC3CA89E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A64C5-3071-4228-AA20-EE6CA0A3F43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3EA48-00B5-439B-ACF2-8AC3CA89E4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A64C5-3071-4228-AA20-EE6CA0A3F43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3EA48-00B5-439B-ACF2-8AC3CA89E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A64C5-3071-4228-AA20-EE6CA0A3F43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3EA48-00B5-439B-ACF2-8AC3CA89E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A64C5-3071-4228-AA20-EE6CA0A3F43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3EA48-00B5-439B-ACF2-8AC3CA89E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A64C5-3071-4228-AA20-EE6CA0A3F43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3EA48-00B5-439B-ACF2-8AC3CA89E45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A64C5-3071-4228-AA20-EE6CA0A3F43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3EA48-00B5-439B-ACF2-8AC3CA89E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A64C5-3071-4228-AA20-EE6CA0A3F43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3EA48-00B5-439B-ACF2-8AC3CA89E4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9CA64C5-3071-4228-AA20-EE6CA0A3F43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4A3EA48-00B5-439B-ACF2-8AC3CA89E45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КАТОЛИЦИЗМ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 вероучения и культа.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Pictures\Католициз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501008"/>
            <a:ext cx="5350747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Догматические особенности: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Догмат 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филиокве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(«и от сына») – святой Дух исходит не только от Бога Отца (как в православии), но и от Бога Сына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 библейских книг Ветхого Завета католики считают каноническими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 православии – неканонические, «полезные для чтения»)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Догмат о чистилище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 православии в загробной жизни души людей попадают в рай или ад. У католиков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чистилище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промежуточное между раем и адом место, куда пребывают души грешников, не получившие прощения в земной жизни, но и не отягощённые смертными грехами.  Там он в муках очищается огнём, и переходит в рай или ад (состоит из 9 кругов). Родственники молитвами и денежными пожертвованиями могут помочь перейти в рай или верхние круги ада.)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Догматические особенности: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Учение о запасе добрых дел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(молитвы, богослужения, пожертвования в пользу церкви. Церковь как наместник Иисуса Христа на земле распоряжается этим запасом по своему усмотрению) В Средние века – продажа индульгенций.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Культ Богородицы – Девы Марии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(догмат о зачатии её от Духа Святого, а позже – о телесном вознесении на небо.(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Итал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Мадонна). Т.е. уравнивается с Иисусом Христом и почитается также или больше, чем он. В Православии – Иисус – Спаситель, в том числе и для Богородицы.)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Учение о верховенстве Папы Римского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 всеми христианами и его непогрешимости. Глава Католической церкви – наместник Христа на земле. Его устами говорит Бог.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ru-RU" dirty="0" smtClean="0"/>
              <a:t>Отличия в обрядах: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Принцип целибата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(принцип безбрачия священников. Чтобы не делились земли между наследниками, и не возникали духовные династии.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православии – духовенство чёрное (безбрачие) и белое (имеют семьи)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Таинство брака считается незыблемым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(В православии допускается возможность развода и повторного бракосочетания)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Таинство крещения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троекратное обливание головы крещёного (в православии – троекратное окунание в воду)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Таинство миропомазания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совершается с 7-12 лет (в православии – после рождения)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таинстве причастия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используют пресный хлеб (в православии – кислый хлеб и вино)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Покаяние и отпущение грехов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(не видит священника, похоже на расследование)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Католики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крестятся пятью пальцами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 делают крестное знамение сверху вниз и слева направо.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службе у католиков играет орган , прихожане сидят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(В православном храме поёт священник и хор, прихожане стоят)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Христианство и его ветви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становления христианства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Появление первых христиан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(первые три десятилетия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 н.э)</a:t>
            </a:r>
          </a:p>
          <a:p>
            <a:pPr marL="596646" indent="-514350" algn="just"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Распространение христианства по территории Римской империи и официальное признание его государственной религией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(30-е гг. – 325 г.н.э.)</a:t>
            </a:r>
          </a:p>
          <a:p>
            <a:pPr marL="596646" indent="-514350" algn="just"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Оформление христианства как мировой религии, унификация (приведение к единообразию) христианского учения и культа и раскол христианской церкви.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(325-1054г.)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Раскол христианской церкви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1054г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709392"/>
          </a:xfrm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47664" y="1268760"/>
          <a:ext cx="700844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USER\Pictures\православи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941168"/>
            <a:ext cx="2479551" cy="1559576"/>
          </a:xfrm>
          <a:prstGeom prst="rect">
            <a:avLst/>
          </a:prstGeom>
          <a:noFill/>
        </p:spPr>
      </p:pic>
      <p:pic>
        <p:nvPicPr>
          <p:cNvPr id="2052" name="Picture 4" descr="http://beta.inosmi.ru/images/17699/74/1769974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4941168"/>
            <a:ext cx="2483768" cy="1400570"/>
          </a:xfrm>
          <a:prstGeom prst="rect">
            <a:avLst/>
          </a:prstGeom>
          <a:noFill/>
        </p:spPr>
      </p:pic>
      <p:pic>
        <p:nvPicPr>
          <p:cNvPr id="2053" name="Picture 5" descr="C:\Users\USER\Pictures\Католический храм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4941168"/>
            <a:ext cx="2304256" cy="1631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Предпосылки и причины раскола христианской церкви: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rmAutofit lnSpcReduction="10000"/>
          </a:bodyPr>
          <a:lstStyle/>
          <a:p>
            <a:pPr marL="596646" indent="-51435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Разделение Римской империи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Западную (Рим) и Восточную (Константинополь)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</a:t>
            </a:r>
          </a:p>
          <a:p>
            <a:pPr marL="596646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Толедский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Собор в Испании(589г.)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Символ веры представители западной ветви внесли добавление о том, что святой дух исходит не только от Бога Отца, но и от Бога Сына. Это добавление Восточная церковь не приняла.</a:t>
            </a:r>
          </a:p>
          <a:p>
            <a:pPr marL="596646" indent="-51435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Символ веры –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краткое изложение основных догматов христианства, состоящее из 12 пунктов)</a:t>
            </a:r>
          </a:p>
          <a:p>
            <a:pPr marL="596646" indent="-514350">
              <a:buAutoNum type="arabicPeriod" startAt="3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1053г. Патриарх Михаил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Керулларий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запретил в Константинополе службу по западному образцу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усилил нападки на учение западной церкви. Все церкви и монастыри в Константинополе, придерживавшиеся римского обряда, были закрыты. Папа Лев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прислал в Византию послов для примирения (кардинал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Гумберт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Патриарх назвал послов еретиками, а они прокляли и предали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анафеме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Михаила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Керуллария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(высшая церковная кара) в храме Св. Софии.</a:t>
            </a:r>
          </a:p>
          <a:p>
            <a:pPr marL="596646" indent="-51435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июля 1054г. - раскол</a:t>
            </a:r>
          </a:p>
          <a:p>
            <a:pPr marL="596646" indent="-514350">
              <a:buAutoNum type="arabicPeriod" startAt="3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Католицизм – наиболее крупная разновидность христианства</a:t>
            </a:r>
            <a:endParaRPr lang="ru-RU" dirty="0"/>
          </a:p>
        </p:txBody>
      </p:sp>
      <p:pic>
        <p:nvPicPr>
          <p:cNvPr id="17410" name="Picture 2" descr="C:\Users\USER\Pictures\Религии мира 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1556792"/>
            <a:ext cx="6805513" cy="34707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5085184"/>
            <a:ext cx="6840760" cy="1772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Исповедуют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млрд.человек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(18-20% населения планеты)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50 странах мира: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Западной, Центральной и Юго-Восточной Европе (Испания, Италия, Португалия, Франция, Бельгия, Австрия, Германия, Польша, Литва, Чехия, Словакия, Венгрия, часть Украины, Белоруссии), США, Мексике, Южной Америке, Африке, ряде стран Азии (Филиппины).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Особенности вероучения и культа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Термин «католический» – с греческого «всеобщий, вселенский»</a:t>
            </a:r>
          </a:p>
          <a:p>
            <a:pPr marL="596646" indent="-5143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раскола всю христианскую церковь называли католической. Тем самым подчёркивался всемирный характер христианства. После раскола это название закрепилось за западной ветвью христианства. </a:t>
            </a:r>
          </a:p>
          <a:p>
            <a:pPr marL="596646" indent="-5143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Претензии Римской католической церкви на мировое господство.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Отличия от православия: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Облик католических храмов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USER\Pictures\Католичесий храм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2143125" cy="2143125"/>
          </a:xfrm>
          <a:prstGeom prst="rect">
            <a:avLst/>
          </a:prstGeom>
          <a:noFill/>
        </p:spPr>
      </p:pic>
      <p:pic>
        <p:nvPicPr>
          <p:cNvPr id="18436" name="Picture 4" descr="C:\Users\USER\Pictures\Католический храм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84784"/>
            <a:ext cx="2495692" cy="2088232"/>
          </a:xfrm>
          <a:prstGeom prst="rect">
            <a:avLst/>
          </a:prstGeom>
          <a:noFill/>
        </p:spPr>
      </p:pic>
      <p:pic>
        <p:nvPicPr>
          <p:cNvPr id="18438" name="Picture 6" descr="C:\Users\USER\Pictures\Католический храм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484784"/>
            <a:ext cx="2880320" cy="2156640"/>
          </a:xfrm>
          <a:prstGeom prst="rect">
            <a:avLst/>
          </a:prstGeom>
          <a:noFill/>
        </p:spPr>
      </p:pic>
      <p:pic>
        <p:nvPicPr>
          <p:cNvPr id="18441" name="Picture 9" descr="C:\Users\USER\Pictures\Храм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282016"/>
            <a:ext cx="2304256" cy="2575984"/>
          </a:xfrm>
          <a:prstGeom prst="rect">
            <a:avLst/>
          </a:prstGeom>
          <a:noFill/>
        </p:spPr>
      </p:pic>
      <p:pic>
        <p:nvPicPr>
          <p:cNvPr id="18442" name="Picture 10" descr="C:\Users\USER\Pictures\Храм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257599"/>
            <a:ext cx="1730892" cy="2600401"/>
          </a:xfrm>
          <a:prstGeom prst="rect">
            <a:avLst/>
          </a:prstGeom>
          <a:noFill/>
        </p:spPr>
      </p:pic>
      <p:pic>
        <p:nvPicPr>
          <p:cNvPr id="18443" name="Picture 11" descr="C:\Users\USER\Pictures\Храм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582250"/>
            <a:ext cx="3059832" cy="22757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347864" y="3573016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Православный храм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Отличия от православия: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/>
          <a:lstStyle/>
          <a:p>
            <a:pPr marL="596646" indent="-514350">
              <a:buAutoNum type="arabicPeriod"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Внутреннее убранство храма</a:t>
            </a:r>
          </a:p>
          <a:p>
            <a:pPr marL="596646" indent="-514350"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Католический храм                   Православный храм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Picture 7" descr="C:\Users\USER\Pictures\католический храм внут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3060045" cy="2198834"/>
          </a:xfrm>
          <a:prstGeom prst="rect">
            <a:avLst/>
          </a:prstGeom>
          <a:noFill/>
        </p:spPr>
      </p:pic>
      <p:pic>
        <p:nvPicPr>
          <p:cNvPr id="18440" name="Picture 8" descr="C:\Users\USER\Pictures\Католичесий храм внутри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3096344" cy="2324780"/>
          </a:xfrm>
          <a:prstGeom prst="rect">
            <a:avLst/>
          </a:prstGeom>
          <a:noFill/>
        </p:spPr>
      </p:pic>
      <p:pic>
        <p:nvPicPr>
          <p:cNvPr id="19458" name="Picture 2" descr="C:\Users\USER\Pictures\Скульптуры витраж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060848"/>
            <a:ext cx="2538282" cy="3384376"/>
          </a:xfrm>
          <a:prstGeom prst="rect">
            <a:avLst/>
          </a:prstGeom>
          <a:noFill/>
        </p:spPr>
      </p:pic>
      <p:pic>
        <p:nvPicPr>
          <p:cNvPr id="19459" name="Picture 3" descr="C:\Users\USER\Pictures\Православный храм внутр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772816"/>
            <a:ext cx="3552394" cy="2664296"/>
          </a:xfrm>
          <a:prstGeom prst="rect">
            <a:avLst/>
          </a:prstGeom>
          <a:noFill/>
        </p:spPr>
      </p:pic>
      <p:pic>
        <p:nvPicPr>
          <p:cNvPr id="19460" name="Picture 4" descr="C:\Users\USER\Pictures\Иконостас в православном храм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409728"/>
            <a:ext cx="306034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</TotalTime>
  <Words>788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КАТОЛИЦИЗМ</vt:lpstr>
      <vt:lpstr>Христианство и его ветви</vt:lpstr>
      <vt:lpstr>Этапы становления христианства</vt:lpstr>
      <vt:lpstr>Раскол христианской церкви 1054г. </vt:lpstr>
      <vt:lpstr>Предпосылки и причины раскола христианской церкви:</vt:lpstr>
      <vt:lpstr>Католицизм – наиболее крупная разновидность христианства</vt:lpstr>
      <vt:lpstr>Особенности вероучения и культа</vt:lpstr>
      <vt:lpstr>Отличия от православия:</vt:lpstr>
      <vt:lpstr>Отличия от православия:</vt:lpstr>
      <vt:lpstr>2. Догматические особенности:</vt:lpstr>
      <vt:lpstr>Догматические особенности:</vt:lpstr>
      <vt:lpstr>Отличия в обрядах: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КАТОЛИЦИЗМ</dc:title>
  <dc:creator>USER</dc:creator>
  <cp:lastModifiedBy>USER</cp:lastModifiedBy>
  <cp:revision>26</cp:revision>
  <dcterms:created xsi:type="dcterms:W3CDTF">2015-04-17T12:33:18Z</dcterms:created>
  <dcterms:modified xsi:type="dcterms:W3CDTF">2015-04-17T15:09:06Z</dcterms:modified>
</cp:coreProperties>
</file>