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E33A7-A685-46B4-9893-DBC8A6498BB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5E32661-0EC4-4FA6-B273-688C633AB432}">
      <dgm:prSet phldrT="[Текст]"/>
      <dgm:spPr/>
      <dgm:t>
        <a:bodyPr/>
        <a:lstStyle/>
        <a:p>
          <a:r>
            <a:rPr lang="ru-RU" dirty="0" smtClean="0"/>
            <a:t>История </a:t>
          </a:r>
          <a:endParaRPr lang="ru-RU" dirty="0"/>
        </a:p>
      </dgm:t>
    </dgm:pt>
    <dgm:pt modelId="{865AED1C-8451-476A-B43B-DE1EBE4F4F3A}" type="parTrans" cxnId="{2F37486D-7829-4691-8DBB-B1D434147319}">
      <dgm:prSet/>
      <dgm:spPr/>
      <dgm:t>
        <a:bodyPr/>
        <a:lstStyle/>
        <a:p>
          <a:endParaRPr lang="ru-RU"/>
        </a:p>
      </dgm:t>
    </dgm:pt>
    <dgm:pt modelId="{AD3E53F9-0821-419D-A8A3-B13681C8A68F}" type="sibTrans" cxnId="{2F37486D-7829-4691-8DBB-B1D434147319}">
      <dgm:prSet/>
      <dgm:spPr/>
      <dgm:t>
        <a:bodyPr/>
        <a:lstStyle/>
        <a:p>
          <a:endParaRPr lang="ru-RU"/>
        </a:p>
      </dgm:t>
    </dgm:pt>
    <dgm:pt modelId="{DC5B0055-E54D-435A-B18A-D502DEDE9F1E}">
      <dgm:prSet phldrT="[Текст]"/>
      <dgm:spPr/>
      <dgm:t>
        <a:bodyPr/>
        <a:lstStyle/>
        <a:p>
          <a:r>
            <a:rPr lang="ru-RU" dirty="0" smtClean="0"/>
            <a:t>Общество </a:t>
          </a:r>
          <a:endParaRPr lang="ru-RU" dirty="0"/>
        </a:p>
      </dgm:t>
    </dgm:pt>
    <dgm:pt modelId="{65C96CB5-7367-447C-B118-D2896B5004FF}" type="parTrans" cxnId="{B4CE2A6F-81C5-42F6-82F1-E7ACE7AA1964}">
      <dgm:prSet/>
      <dgm:spPr/>
      <dgm:t>
        <a:bodyPr/>
        <a:lstStyle/>
        <a:p>
          <a:endParaRPr lang="ru-RU"/>
        </a:p>
      </dgm:t>
    </dgm:pt>
    <dgm:pt modelId="{DE1662E7-7FA1-4172-B71D-BFB769A4BC7F}" type="sibTrans" cxnId="{B4CE2A6F-81C5-42F6-82F1-E7ACE7AA1964}">
      <dgm:prSet/>
      <dgm:spPr/>
      <dgm:t>
        <a:bodyPr/>
        <a:lstStyle/>
        <a:p>
          <a:endParaRPr lang="ru-RU"/>
        </a:p>
      </dgm:t>
    </dgm:pt>
    <dgm:pt modelId="{6DC9978D-DB4B-4985-A35E-A1F9B7D37F6C}">
      <dgm:prSet phldrT="[Текст]"/>
      <dgm:spPr/>
      <dgm:t>
        <a:bodyPr/>
        <a:lstStyle/>
        <a:p>
          <a:r>
            <a:rPr lang="ru-RU" dirty="0" smtClean="0"/>
            <a:t>Общество прошлого </a:t>
          </a:r>
          <a:endParaRPr lang="ru-RU" dirty="0"/>
        </a:p>
      </dgm:t>
    </dgm:pt>
    <dgm:pt modelId="{8CD2E682-C757-4EF1-B7B0-00F635BC1E5C}" type="parTrans" cxnId="{6484523C-5975-425C-8D67-F0B22EFF305B}">
      <dgm:prSet/>
      <dgm:spPr/>
      <dgm:t>
        <a:bodyPr/>
        <a:lstStyle/>
        <a:p>
          <a:endParaRPr lang="ru-RU"/>
        </a:p>
      </dgm:t>
    </dgm:pt>
    <dgm:pt modelId="{4FF56A0D-7A71-4953-8FAF-963CD6659064}" type="sibTrans" cxnId="{6484523C-5975-425C-8D67-F0B22EFF305B}">
      <dgm:prSet/>
      <dgm:spPr/>
      <dgm:t>
        <a:bodyPr/>
        <a:lstStyle/>
        <a:p>
          <a:endParaRPr lang="ru-RU"/>
        </a:p>
      </dgm:t>
    </dgm:pt>
    <dgm:pt modelId="{540FA786-A0EC-4A63-9E64-135F14515BE5}">
      <dgm:prSet phldrT="[Текст]"/>
      <dgm:spPr/>
      <dgm:t>
        <a:bodyPr/>
        <a:lstStyle/>
        <a:p>
          <a:r>
            <a:rPr lang="ru-RU" dirty="0" smtClean="0"/>
            <a:t>Общество в многообразии</a:t>
          </a:r>
          <a:endParaRPr lang="ru-RU" dirty="0"/>
        </a:p>
      </dgm:t>
    </dgm:pt>
    <dgm:pt modelId="{F5DBA0FE-2344-4665-AA30-34E0903800FD}" type="parTrans" cxnId="{222A013C-CD0B-4E11-AF09-4D18A1C92900}">
      <dgm:prSet/>
      <dgm:spPr/>
      <dgm:t>
        <a:bodyPr/>
        <a:lstStyle/>
        <a:p>
          <a:endParaRPr lang="ru-RU"/>
        </a:p>
      </dgm:t>
    </dgm:pt>
    <dgm:pt modelId="{EE9CA232-08E5-41F7-AA2C-BCCF50E6E347}" type="sibTrans" cxnId="{222A013C-CD0B-4E11-AF09-4D18A1C92900}">
      <dgm:prSet/>
      <dgm:spPr/>
      <dgm:t>
        <a:bodyPr/>
        <a:lstStyle/>
        <a:p>
          <a:endParaRPr lang="ru-RU"/>
        </a:p>
      </dgm:t>
    </dgm:pt>
    <dgm:pt modelId="{9AAA88E4-5E15-4CB3-991A-B63BA26E2B99}">
      <dgm:prSet/>
      <dgm:spPr/>
      <dgm:t>
        <a:bodyPr/>
        <a:lstStyle/>
        <a:p>
          <a:r>
            <a:rPr lang="ru-RU" dirty="0" smtClean="0"/>
            <a:t>Человек в прошлом</a:t>
          </a:r>
          <a:endParaRPr lang="ru-RU" dirty="0"/>
        </a:p>
      </dgm:t>
    </dgm:pt>
    <dgm:pt modelId="{6F3B97EE-537E-4141-B06D-08DACDD2EC2F}" type="parTrans" cxnId="{646E6D23-D24B-439A-8763-0128D8CC9D70}">
      <dgm:prSet/>
      <dgm:spPr/>
      <dgm:t>
        <a:bodyPr/>
        <a:lstStyle/>
        <a:p>
          <a:endParaRPr lang="ru-RU"/>
        </a:p>
      </dgm:t>
    </dgm:pt>
    <dgm:pt modelId="{62563179-26F3-4C22-A8B4-B2CAE8FBAE32}" type="sibTrans" cxnId="{646E6D23-D24B-439A-8763-0128D8CC9D70}">
      <dgm:prSet/>
      <dgm:spPr/>
      <dgm:t>
        <a:bodyPr/>
        <a:lstStyle/>
        <a:p>
          <a:endParaRPr lang="ru-RU"/>
        </a:p>
      </dgm:t>
    </dgm:pt>
    <dgm:pt modelId="{E0C10D4F-8DEA-4C79-A915-19D92864BD78}">
      <dgm:prSet/>
      <dgm:spPr/>
      <dgm:t>
        <a:bodyPr/>
        <a:lstStyle/>
        <a:p>
          <a:r>
            <a:rPr lang="ru-RU" dirty="0" smtClean="0"/>
            <a:t>Общество и человек в их развитии и изменении</a:t>
          </a:r>
          <a:endParaRPr lang="ru-RU" dirty="0"/>
        </a:p>
      </dgm:t>
    </dgm:pt>
    <dgm:pt modelId="{EFB1A305-F474-4816-A1A2-E4F1DE799BB2}" type="parTrans" cxnId="{6C40BE67-5128-4AAB-B254-331B489621D0}">
      <dgm:prSet/>
      <dgm:spPr/>
      <dgm:t>
        <a:bodyPr/>
        <a:lstStyle/>
        <a:p>
          <a:endParaRPr lang="ru-RU"/>
        </a:p>
      </dgm:t>
    </dgm:pt>
    <dgm:pt modelId="{BB134AFA-87FD-4685-BC33-EFF0A3DDCC48}" type="sibTrans" cxnId="{6C40BE67-5128-4AAB-B254-331B489621D0}">
      <dgm:prSet/>
      <dgm:spPr/>
      <dgm:t>
        <a:bodyPr/>
        <a:lstStyle/>
        <a:p>
          <a:endParaRPr lang="ru-RU"/>
        </a:p>
      </dgm:t>
    </dgm:pt>
    <dgm:pt modelId="{87D4AE46-F59E-487A-92B5-EEA57E960AE5}" type="pres">
      <dgm:prSet presAssocID="{118E33A7-A685-46B4-9893-DBC8A6498BB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5386066-5829-4510-942B-A752EDCFF43E}" type="pres">
      <dgm:prSet presAssocID="{D5E32661-0EC4-4FA6-B273-688C633AB432}" presName="centerShape" presStyleLbl="node0" presStyleIdx="0" presStyleCnt="1"/>
      <dgm:spPr/>
    </dgm:pt>
    <dgm:pt modelId="{C321F4FE-27CF-4F50-9544-2E094775414E}" type="pres">
      <dgm:prSet presAssocID="{6F3B97EE-537E-4141-B06D-08DACDD2EC2F}" presName="parTrans" presStyleLbl="bgSibTrans2D1" presStyleIdx="0" presStyleCnt="5"/>
      <dgm:spPr/>
    </dgm:pt>
    <dgm:pt modelId="{67551514-61F9-4C34-93DA-3BE5465945F7}" type="pres">
      <dgm:prSet presAssocID="{9AAA88E4-5E15-4CB3-991A-B63BA26E2B99}" presName="node" presStyleLbl="node1" presStyleIdx="0" presStyleCnt="5">
        <dgm:presLayoutVars>
          <dgm:bulletEnabled val="1"/>
        </dgm:presLayoutVars>
      </dgm:prSet>
      <dgm:spPr/>
    </dgm:pt>
    <dgm:pt modelId="{64238658-D3A9-4190-ACE5-FD8A867F27F3}" type="pres">
      <dgm:prSet presAssocID="{65C96CB5-7367-447C-B118-D2896B5004FF}" presName="parTrans" presStyleLbl="bgSibTrans2D1" presStyleIdx="1" presStyleCnt="5"/>
      <dgm:spPr/>
    </dgm:pt>
    <dgm:pt modelId="{5A511260-DD76-41F8-83B4-BC787DC9102A}" type="pres">
      <dgm:prSet presAssocID="{DC5B0055-E54D-435A-B18A-D502DEDE9F1E}" presName="node" presStyleLbl="node1" presStyleIdx="1" presStyleCnt="5">
        <dgm:presLayoutVars>
          <dgm:bulletEnabled val="1"/>
        </dgm:presLayoutVars>
      </dgm:prSet>
      <dgm:spPr/>
    </dgm:pt>
    <dgm:pt modelId="{9BDDE8FC-A572-4F5A-861F-E5AD29E98DE4}" type="pres">
      <dgm:prSet presAssocID="{8CD2E682-C757-4EF1-B7B0-00F635BC1E5C}" presName="parTrans" presStyleLbl="bgSibTrans2D1" presStyleIdx="2" presStyleCnt="5"/>
      <dgm:spPr/>
    </dgm:pt>
    <dgm:pt modelId="{3F915869-F44B-48C2-9BFC-6A29CA307051}" type="pres">
      <dgm:prSet presAssocID="{6DC9978D-DB4B-4985-A35E-A1F9B7D37F6C}" presName="node" presStyleLbl="node1" presStyleIdx="2" presStyleCnt="5">
        <dgm:presLayoutVars>
          <dgm:bulletEnabled val="1"/>
        </dgm:presLayoutVars>
      </dgm:prSet>
      <dgm:spPr/>
    </dgm:pt>
    <dgm:pt modelId="{8204BC07-D6BF-4F2C-BC3E-21FDCCCF84D9}" type="pres">
      <dgm:prSet presAssocID="{F5DBA0FE-2344-4665-AA30-34E0903800FD}" presName="parTrans" presStyleLbl="bgSibTrans2D1" presStyleIdx="3" presStyleCnt="5"/>
      <dgm:spPr/>
    </dgm:pt>
    <dgm:pt modelId="{B703E589-B338-4FDC-B614-898AE8C1595E}" type="pres">
      <dgm:prSet presAssocID="{540FA786-A0EC-4A63-9E64-135F14515BE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C6A9D-F654-409F-A15A-49D165C2792A}" type="pres">
      <dgm:prSet presAssocID="{EFB1A305-F474-4816-A1A2-E4F1DE799BB2}" presName="parTrans" presStyleLbl="bgSibTrans2D1" presStyleIdx="4" presStyleCnt="5"/>
      <dgm:spPr/>
    </dgm:pt>
    <dgm:pt modelId="{EA578927-B6DA-4368-B2D8-028C84E62AF7}" type="pres">
      <dgm:prSet presAssocID="{E0C10D4F-8DEA-4C79-A915-19D92864BD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1AD373-5BED-4243-9CA6-8EE333996942}" type="presOf" srcId="{DC5B0055-E54D-435A-B18A-D502DEDE9F1E}" destId="{5A511260-DD76-41F8-83B4-BC787DC9102A}" srcOrd="0" destOrd="0" presId="urn:microsoft.com/office/officeart/2005/8/layout/radial4"/>
    <dgm:cxn modelId="{6484523C-5975-425C-8D67-F0B22EFF305B}" srcId="{D5E32661-0EC4-4FA6-B273-688C633AB432}" destId="{6DC9978D-DB4B-4985-A35E-A1F9B7D37F6C}" srcOrd="2" destOrd="0" parTransId="{8CD2E682-C757-4EF1-B7B0-00F635BC1E5C}" sibTransId="{4FF56A0D-7A71-4953-8FAF-963CD6659064}"/>
    <dgm:cxn modelId="{320AB9B7-D3F5-4ED6-8E61-0EDC6F5C3486}" type="presOf" srcId="{540FA786-A0EC-4A63-9E64-135F14515BE5}" destId="{B703E589-B338-4FDC-B614-898AE8C1595E}" srcOrd="0" destOrd="0" presId="urn:microsoft.com/office/officeart/2005/8/layout/radial4"/>
    <dgm:cxn modelId="{9B11E45C-0BCB-4A57-A21E-125971EEED7E}" type="presOf" srcId="{6F3B97EE-537E-4141-B06D-08DACDD2EC2F}" destId="{C321F4FE-27CF-4F50-9544-2E094775414E}" srcOrd="0" destOrd="0" presId="urn:microsoft.com/office/officeart/2005/8/layout/radial4"/>
    <dgm:cxn modelId="{E360DE52-69AD-44C9-8163-3C12BE38B81A}" type="presOf" srcId="{6DC9978D-DB4B-4985-A35E-A1F9B7D37F6C}" destId="{3F915869-F44B-48C2-9BFC-6A29CA307051}" srcOrd="0" destOrd="0" presId="urn:microsoft.com/office/officeart/2005/8/layout/radial4"/>
    <dgm:cxn modelId="{B4CE2A6F-81C5-42F6-82F1-E7ACE7AA1964}" srcId="{D5E32661-0EC4-4FA6-B273-688C633AB432}" destId="{DC5B0055-E54D-435A-B18A-D502DEDE9F1E}" srcOrd="1" destOrd="0" parTransId="{65C96CB5-7367-447C-B118-D2896B5004FF}" sibTransId="{DE1662E7-7FA1-4172-B71D-BFB769A4BC7F}"/>
    <dgm:cxn modelId="{2415AFB5-EF8D-46E6-8F80-E250BC404918}" type="presOf" srcId="{9AAA88E4-5E15-4CB3-991A-B63BA26E2B99}" destId="{67551514-61F9-4C34-93DA-3BE5465945F7}" srcOrd="0" destOrd="0" presId="urn:microsoft.com/office/officeart/2005/8/layout/radial4"/>
    <dgm:cxn modelId="{646E6D23-D24B-439A-8763-0128D8CC9D70}" srcId="{D5E32661-0EC4-4FA6-B273-688C633AB432}" destId="{9AAA88E4-5E15-4CB3-991A-B63BA26E2B99}" srcOrd="0" destOrd="0" parTransId="{6F3B97EE-537E-4141-B06D-08DACDD2EC2F}" sibTransId="{62563179-26F3-4C22-A8B4-B2CAE8FBAE32}"/>
    <dgm:cxn modelId="{6C40BE67-5128-4AAB-B254-331B489621D0}" srcId="{D5E32661-0EC4-4FA6-B273-688C633AB432}" destId="{E0C10D4F-8DEA-4C79-A915-19D92864BD78}" srcOrd="4" destOrd="0" parTransId="{EFB1A305-F474-4816-A1A2-E4F1DE799BB2}" sibTransId="{BB134AFA-87FD-4685-BC33-EFF0A3DDCC48}"/>
    <dgm:cxn modelId="{A23A0C23-DC75-496F-99A9-CB030FA06A9D}" type="presOf" srcId="{D5E32661-0EC4-4FA6-B273-688C633AB432}" destId="{95386066-5829-4510-942B-A752EDCFF43E}" srcOrd="0" destOrd="0" presId="urn:microsoft.com/office/officeart/2005/8/layout/radial4"/>
    <dgm:cxn modelId="{324ABFA5-7193-4833-9E7F-F1783D9F52BE}" type="presOf" srcId="{E0C10D4F-8DEA-4C79-A915-19D92864BD78}" destId="{EA578927-B6DA-4368-B2D8-028C84E62AF7}" srcOrd="0" destOrd="0" presId="urn:microsoft.com/office/officeart/2005/8/layout/radial4"/>
    <dgm:cxn modelId="{2F37486D-7829-4691-8DBB-B1D434147319}" srcId="{118E33A7-A685-46B4-9893-DBC8A6498BBD}" destId="{D5E32661-0EC4-4FA6-B273-688C633AB432}" srcOrd="0" destOrd="0" parTransId="{865AED1C-8451-476A-B43B-DE1EBE4F4F3A}" sibTransId="{AD3E53F9-0821-419D-A8A3-B13681C8A68F}"/>
    <dgm:cxn modelId="{1553DCD9-F5C3-45A0-A38A-B625E35596FA}" type="presOf" srcId="{EFB1A305-F474-4816-A1A2-E4F1DE799BB2}" destId="{97AC6A9D-F654-409F-A15A-49D165C2792A}" srcOrd="0" destOrd="0" presId="urn:microsoft.com/office/officeart/2005/8/layout/radial4"/>
    <dgm:cxn modelId="{EA55F51D-9929-4DFF-B1D8-968AB7ED25E6}" type="presOf" srcId="{F5DBA0FE-2344-4665-AA30-34E0903800FD}" destId="{8204BC07-D6BF-4F2C-BC3E-21FDCCCF84D9}" srcOrd="0" destOrd="0" presId="urn:microsoft.com/office/officeart/2005/8/layout/radial4"/>
    <dgm:cxn modelId="{763B8E21-1350-45C2-9A25-4D91AB6AD9CB}" type="presOf" srcId="{65C96CB5-7367-447C-B118-D2896B5004FF}" destId="{64238658-D3A9-4190-ACE5-FD8A867F27F3}" srcOrd="0" destOrd="0" presId="urn:microsoft.com/office/officeart/2005/8/layout/radial4"/>
    <dgm:cxn modelId="{6BCE26E1-C370-4C67-8D96-D5A010762919}" type="presOf" srcId="{8CD2E682-C757-4EF1-B7B0-00F635BC1E5C}" destId="{9BDDE8FC-A572-4F5A-861F-E5AD29E98DE4}" srcOrd="0" destOrd="0" presId="urn:microsoft.com/office/officeart/2005/8/layout/radial4"/>
    <dgm:cxn modelId="{8FBDD449-8391-4C55-8872-AC8FCB53B79C}" type="presOf" srcId="{118E33A7-A685-46B4-9893-DBC8A6498BBD}" destId="{87D4AE46-F59E-487A-92B5-EEA57E960AE5}" srcOrd="0" destOrd="0" presId="urn:microsoft.com/office/officeart/2005/8/layout/radial4"/>
    <dgm:cxn modelId="{222A013C-CD0B-4E11-AF09-4D18A1C92900}" srcId="{D5E32661-0EC4-4FA6-B273-688C633AB432}" destId="{540FA786-A0EC-4A63-9E64-135F14515BE5}" srcOrd="3" destOrd="0" parTransId="{F5DBA0FE-2344-4665-AA30-34E0903800FD}" sibTransId="{EE9CA232-08E5-41F7-AA2C-BCCF50E6E347}"/>
    <dgm:cxn modelId="{C1B628A1-AAEA-467B-B51D-1690A7322EE9}" type="presParOf" srcId="{87D4AE46-F59E-487A-92B5-EEA57E960AE5}" destId="{95386066-5829-4510-942B-A752EDCFF43E}" srcOrd="0" destOrd="0" presId="urn:microsoft.com/office/officeart/2005/8/layout/radial4"/>
    <dgm:cxn modelId="{0F795941-8FA3-497C-9600-FDCD7481F23A}" type="presParOf" srcId="{87D4AE46-F59E-487A-92B5-EEA57E960AE5}" destId="{C321F4FE-27CF-4F50-9544-2E094775414E}" srcOrd="1" destOrd="0" presId="urn:microsoft.com/office/officeart/2005/8/layout/radial4"/>
    <dgm:cxn modelId="{C38F8A37-2FFB-4F52-9EEB-B6114B0EB839}" type="presParOf" srcId="{87D4AE46-F59E-487A-92B5-EEA57E960AE5}" destId="{67551514-61F9-4C34-93DA-3BE5465945F7}" srcOrd="2" destOrd="0" presId="urn:microsoft.com/office/officeart/2005/8/layout/radial4"/>
    <dgm:cxn modelId="{64FF5DC9-9D93-458F-B26E-57AF720E49A7}" type="presParOf" srcId="{87D4AE46-F59E-487A-92B5-EEA57E960AE5}" destId="{64238658-D3A9-4190-ACE5-FD8A867F27F3}" srcOrd="3" destOrd="0" presId="urn:microsoft.com/office/officeart/2005/8/layout/radial4"/>
    <dgm:cxn modelId="{41B8D228-0258-4138-BCDE-FD53E0A0A0AF}" type="presParOf" srcId="{87D4AE46-F59E-487A-92B5-EEA57E960AE5}" destId="{5A511260-DD76-41F8-83B4-BC787DC9102A}" srcOrd="4" destOrd="0" presId="urn:microsoft.com/office/officeart/2005/8/layout/radial4"/>
    <dgm:cxn modelId="{8B2B21F9-F3D4-425E-8ED1-F5CD6308F304}" type="presParOf" srcId="{87D4AE46-F59E-487A-92B5-EEA57E960AE5}" destId="{9BDDE8FC-A572-4F5A-861F-E5AD29E98DE4}" srcOrd="5" destOrd="0" presId="urn:microsoft.com/office/officeart/2005/8/layout/radial4"/>
    <dgm:cxn modelId="{BB5CD1DF-766A-46D9-94D3-592AEF9439EC}" type="presParOf" srcId="{87D4AE46-F59E-487A-92B5-EEA57E960AE5}" destId="{3F915869-F44B-48C2-9BFC-6A29CA307051}" srcOrd="6" destOrd="0" presId="urn:microsoft.com/office/officeart/2005/8/layout/radial4"/>
    <dgm:cxn modelId="{220033B7-EFCB-4007-8613-AD63160888EF}" type="presParOf" srcId="{87D4AE46-F59E-487A-92B5-EEA57E960AE5}" destId="{8204BC07-D6BF-4F2C-BC3E-21FDCCCF84D9}" srcOrd="7" destOrd="0" presId="urn:microsoft.com/office/officeart/2005/8/layout/radial4"/>
    <dgm:cxn modelId="{6542F676-8835-4805-8D54-10586A237176}" type="presParOf" srcId="{87D4AE46-F59E-487A-92B5-EEA57E960AE5}" destId="{B703E589-B338-4FDC-B614-898AE8C1595E}" srcOrd="8" destOrd="0" presId="urn:microsoft.com/office/officeart/2005/8/layout/radial4"/>
    <dgm:cxn modelId="{31E92D56-7E79-499F-A949-D8DB3F7F5A3C}" type="presParOf" srcId="{87D4AE46-F59E-487A-92B5-EEA57E960AE5}" destId="{97AC6A9D-F654-409F-A15A-49D165C2792A}" srcOrd="9" destOrd="0" presId="urn:microsoft.com/office/officeart/2005/8/layout/radial4"/>
    <dgm:cxn modelId="{34CB33D5-224F-46CE-815B-7D6B90D7D14A}" type="presParOf" srcId="{87D4AE46-F59E-487A-92B5-EEA57E960AE5}" destId="{EA578927-B6DA-4368-B2D8-028C84E62AF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562358-A247-4A97-996A-F38B18E416C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5D0824D-82B0-43ED-AE42-B62E003C578D}">
      <dgm:prSet phldrT="[Текст]" custT="1"/>
      <dgm:spPr/>
      <dgm:t>
        <a:bodyPr/>
        <a:lstStyle/>
        <a:p>
          <a:r>
            <a:rPr lang="ru-RU" sz="2800" dirty="0" smtClean="0"/>
            <a:t>Историческое время</a:t>
          </a:r>
          <a:endParaRPr lang="ru-RU" sz="2800" dirty="0"/>
        </a:p>
      </dgm:t>
    </dgm:pt>
    <dgm:pt modelId="{695FE4AA-4AB4-461E-8ECA-7D818462656A}" type="parTrans" cxnId="{F7B9D0ED-8973-4003-B30B-07A62E523B13}">
      <dgm:prSet/>
      <dgm:spPr/>
      <dgm:t>
        <a:bodyPr/>
        <a:lstStyle/>
        <a:p>
          <a:endParaRPr lang="ru-RU"/>
        </a:p>
      </dgm:t>
    </dgm:pt>
    <dgm:pt modelId="{36163499-9B43-4BAC-A883-7DB2ABE0DEDA}" type="sibTrans" cxnId="{F7B9D0ED-8973-4003-B30B-07A62E523B13}">
      <dgm:prSet/>
      <dgm:spPr/>
      <dgm:t>
        <a:bodyPr/>
        <a:lstStyle/>
        <a:p>
          <a:endParaRPr lang="ru-RU"/>
        </a:p>
      </dgm:t>
    </dgm:pt>
    <dgm:pt modelId="{B92C6F85-CBC1-4405-B2A8-509DE1B2C2E9}">
      <dgm:prSet phldrT="[Текст]"/>
      <dgm:spPr/>
      <dgm:t>
        <a:bodyPr/>
        <a:lstStyle/>
        <a:p>
          <a:r>
            <a:rPr lang="ru-RU" dirty="0" smtClean="0"/>
            <a:t>Календарное время</a:t>
          </a:r>
          <a:endParaRPr lang="ru-RU" dirty="0"/>
        </a:p>
      </dgm:t>
    </dgm:pt>
    <dgm:pt modelId="{6ED87961-2830-49AF-BC5F-E9F885A8FB3C}" type="parTrans" cxnId="{E99A056E-A838-4DCC-B9B0-2A0978879F95}">
      <dgm:prSet/>
      <dgm:spPr/>
      <dgm:t>
        <a:bodyPr/>
        <a:lstStyle/>
        <a:p>
          <a:endParaRPr lang="ru-RU"/>
        </a:p>
      </dgm:t>
    </dgm:pt>
    <dgm:pt modelId="{2FDB6D34-B788-49D8-B7FD-E22D71DDE074}" type="sibTrans" cxnId="{E99A056E-A838-4DCC-B9B0-2A0978879F95}">
      <dgm:prSet/>
      <dgm:spPr/>
      <dgm:t>
        <a:bodyPr/>
        <a:lstStyle/>
        <a:p>
          <a:endParaRPr lang="ru-RU"/>
        </a:p>
      </dgm:t>
    </dgm:pt>
    <dgm:pt modelId="{2DD1D580-3A93-45A4-BBA7-1CE234B408FD}" type="asst">
      <dgm:prSet/>
      <dgm:spPr/>
      <dgm:t>
        <a:bodyPr/>
        <a:lstStyle/>
        <a:p>
          <a:r>
            <a:rPr lang="ru-RU" dirty="0" smtClean="0"/>
            <a:t>Попятное движение (ходит по кругу, циклически)</a:t>
          </a:r>
          <a:endParaRPr lang="ru-RU" dirty="0"/>
        </a:p>
      </dgm:t>
    </dgm:pt>
    <dgm:pt modelId="{DCE289E0-AF5D-4D93-84D9-D7668F78A543}" type="parTrans" cxnId="{578C4510-0F14-4EB4-AD61-3C2A9C883934}">
      <dgm:prSet/>
      <dgm:spPr/>
      <dgm:t>
        <a:bodyPr/>
        <a:lstStyle/>
        <a:p>
          <a:endParaRPr lang="ru-RU"/>
        </a:p>
      </dgm:t>
    </dgm:pt>
    <dgm:pt modelId="{05AA3256-9DF3-4494-BFFF-334B56EC8301}" type="sibTrans" cxnId="{578C4510-0F14-4EB4-AD61-3C2A9C883934}">
      <dgm:prSet/>
      <dgm:spPr/>
      <dgm:t>
        <a:bodyPr/>
        <a:lstStyle/>
        <a:p>
          <a:endParaRPr lang="ru-RU"/>
        </a:p>
      </dgm:t>
    </dgm:pt>
    <dgm:pt modelId="{3C033916-3B9F-47EE-9DAB-737EA1393D9E}" type="asst">
      <dgm:prSet/>
      <dgm:spPr/>
      <dgm:t>
        <a:bodyPr/>
        <a:lstStyle/>
        <a:p>
          <a:r>
            <a:rPr lang="ru-RU" dirty="0" smtClean="0"/>
            <a:t>Неравномерно </a:t>
          </a:r>
          <a:endParaRPr lang="ru-RU" dirty="0"/>
        </a:p>
      </dgm:t>
    </dgm:pt>
    <dgm:pt modelId="{A445119E-4A8A-4F97-86B6-FD999F7F58B4}" type="parTrans" cxnId="{825A515E-4156-4F58-B110-B7E897C6DE2D}">
      <dgm:prSet/>
      <dgm:spPr/>
      <dgm:t>
        <a:bodyPr/>
        <a:lstStyle/>
        <a:p>
          <a:endParaRPr lang="ru-RU"/>
        </a:p>
      </dgm:t>
    </dgm:pt>
    <dgm:pt modelId="{59EAC334-966C-4A9B-A2DC-FA30CCEFFE63}" type="sibTrans" cxnId="{825A515E-4156-4F58-B110-B7E897C6DE2D}">
      <dgm:prSet/>
      <dgm:spPr/>
      <dgm:t>
        <a:bodyPr/>
        <a:lstStyle/>
        <a:p>
          <a:endParaRPr lang="ru-RU"/>
        </a:p>
      </dgm:t>
    </dgm:pt>
    <dgm:pt modelId="{038862DC-CB10-4969-A126-CF3C307F37A8}">
      <dgm:prSet/>
      <dgm:spPr/>
      <dgm:t>
        <a:bodyPr/>
        <a:lstStyle/>
        <a:p>
          <a:r>
            <a:rPr lang="ru-RU" dirty="0" smtClean="0"/>
            <a:t>Имеет конкретное содержание (время чего-то)</a:t>
          </a:r>
          <a:endParaRPr lang="ru-RU" dirty="0"/>
        </a:p>
      </dgm:t>
    </dgm:pt>
    <dgm:pt modelId="{D4BB1374-A5FE-4946-BCCF-0FA4E85179FC}" type="parTrans" cxnId="{BAA7B1C0-F1D6-4330-8D6C-56693A52D560}">
      <dgm:prSet/>
      <dgm:spPr/>
      <dgm:t>
        <a:bodyPr/>
        <a:lstStyle/>
        <a:p>
          <a:endParaRPr lang="ru-RU"/>
        </a:p>
      </dgm:t>
    </dgm:pt>
    <dgm:pt modelId="{BE8C6660-1D20-4D42-9A47-3C235034FAB2}" type="sibTrans" cxnId="{BAA7B1C0-F1D6-4330-8D6C-56693A52D560}">
      <dgm:prSet/>
      <dgm:spPr/>
      <dgm:t>
        <a:bodyPr/>
        <a:lstStyle/>
        <a:p>
          <a:endParaRPr lang="ru-RU"/>
        </a:p>
      </dgm:t>
    </dgm:pt>
    <dgm:pt modelId="{79C241F5-D61E-495C-89F7-60EB309549B7}">
      <dgm:prSet/>
      <dgm:spPr/>
      <dgm:t>
        <a:bodyPr/>
        <a:lstStyle/>
        <a:p>
          <a:r>
            <a:rPr lang="ru-RU" dirty="0" smtClean="0"/>
            <a:t>Время людей и их деятельности</a:t>
          </a:r>
          <a:endParaRPr lang="ru-RU" dirty="0"/>
        </a:p>
      </dgm:t>
    </dgm:pt>
    <dgm:pt modelId="{D81E5A06-E57D-4894-A05C-1CC9CB73A6F1}" type="parTrans" cxnId="{695CF7CA-08C6-4BE7-A28F-21FC2A28787B}">
      <dgm:prSet/>
      <dgm:spPr/>
      <dgm:t>
        <a:bodyPr/>
        <a:lstStyle/>
        <a:p>
          <a:endParaRPr lang="ru-RU"/>
        </a:p>
      </dgm:t>
    </dgm:pt>
    <dgm:pt modelId="{A8E6F3F4-7ADA-4CD3-8786-7262E1403043}" type="sibTrans" cxnId="{695CF7CA-08C6-4BE7-A28F-21FC2A28787B}">
      <dgm:prSet/>
      <dgm:spPr/>
      <dgm:t>
        <a:bodyPr/>
        <a:lstStyle/>
        <a:p>
          <a:endParaRPr lang="ru-RU"/>
        </a:p>
      </dgm:t>
    </dgm:pt>
    <dgm:pt modelId="{EF2E1E8B-6047-4568-92C8-F54CE4970CB3}" type="pres">
      <dgm:prSet presAssocID="{46562358-A247-4A97-996A-F38B18E416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F99378-E0CF-4989-80E3-5DE5E178CEB4}" type="pres">
      <dgm:prSet presAssocID="{A5D0824D-82B0-43ED-AE42-B62E003C578D}" presName="hierRoot1" presStyleCnt="0">
        <dgm:presLayoutVars>
          <dgm:hierBranch val="init"/>
        </dgm:presLayoutVars>
      </dgm:prSet>
      <dgm:spPr/>
    </dgm:pt>
    <dgm:pt modelId="{96C7060B-557C-4CE2-983F-D682BE035BCE}" type="pres">
      <dgm:prSet presAssocID="{A5D0824D-82B0-43ED-AE42-B62E003C578D}" presName="rootComposite1" presStyleCnt="0"/>
      <dgm:spPr/>
    </dgm:pt>
    <dgm:pt modelId="{60470FE2-FA5F-4366-95F0-5A0A448AA48A}" type="pres">
      <dgm:prSet presAssocID="{A5D0824D-82B0-43ED-AE42-B62E003C578D}" presName="rootText1" presStyleLbl="node0" presStyleIdx="0" presStyleCnt="1">
        <dgm:presLayoutVars>
          <dgm:chPref val="3"/>
        </dgm:presLayoutVars>
      </dgm:prSet>
      <dgm:spPr/>
    </dgm:pt>
    <dgm:pt modelId="{43C83F0B-0640-49FA-A3A8-961A79FEC7B1}" type="pres">
      <dgm:prSet presAssocID="{A5D0824D-82B0-43ED-AE42-B62E003C578D}" presName="rootConnector1" presStyleLbl="node1" presStyleIdx="0" presStyleCnt="0"/>
      <dgm:spPr/>
    </dgm:pt>
    <dgm:pt modelId="{1D8B7688-321D-4D21-85C3-D4568B68463D}" type="pres">
      <dgm:prSet presAssocID="{A5D0824D-82B0-43ED-AE42-B62E003C578D}" presName="hierChild2" presStyleCnt="0"/>
      <dgm:spPr/>
    </dgm:pt>
    <dgm:pt modelId="{C281FF5F-66A6-4A5D-9F16-40091BB6FA10}" type="pres">
      <dgm:prSet presAssocID="{6ED87961-2830-49AF-BC5F-E9F885A8FB3C}" presName="Name64" presStyleLbl="parChTrans1D2" presStyleIdx="0" presStyleCnt="3"/>
      <dgm:spPr/>
    </dgm:pt>
    <dgm:pt modelId="{5E6C4B9F-9874-4D2F-805E-C5E86DBD8B7E}" type="pres">
      <dgm:prSet presAssocID="{B92C6F85-CBC1-4405-B2A8-509DE1B2C2E9}" presName="hierRoot2" presStyleCnt="0">
        <dgm:presLayoutVars>
          <dgm:hierBranch val="init"/>
        </dgm:presLayoutVars>
      </dgm:prSet>
      <dgm:spPr/>
    </dgm:pt>
    <dgm:pt modelId="{D68E327E-8F47-4E70-B90C-D852B9B6C73F}" type="pres">
      <dgm:prSet presAssocID="{B92C6F85-CBC1-4405-B2A8-509DE1B2C2E9}" presName="rootComposite" presStyleCnt="0"/>
      <dgm:spPr/>
    </dgm:pt>
    <dgm:pt modelId="{BB0035AB-A223-4B36-A631-7EE53B02C424}" type="pres">
      <dgm:prSet presAssocID="{B92C6F85-CBC1-4405-B2A8-509DE1B2C2E9}" presName="rootText" presStyleLbl="node2" presStyleIdx="0" presStyleCnt="3">
        <dgm:presLayoutVars>
          <dgm:chPref val="3"/>
        </dgm:presLayoutVars>
      </dgm:prSet>
      <dgm:spPr/>
    </dgm:pt>
    <dgm:pt modelId="{73DD2949-934C-4235-8FD9-44CDE6DBAB39}" type="pres">
      <dgm:prSet presAssocID="{B92C6F85-CBC1-4405-B2A8-509DE1B2C2E9}" presName="rootConnector" presStyleLbl="node2" presStyleIdx="0" presStyleCnt="3"/>
      <dgm:spPr/>
    </dgm:pt>
    <dgm:pt modelId="{77A974B6-D701-4D96-80F6-A2DDD9BE7384}" type="pres">
      <dgm:prSet presAssocID="{B92C6F85-CBC1-4405-B2A8-509DE1B2C2E9}" presName="hierChild4" presStyleCnt="0"/>
      <dgm:spPr/>
    </dgm:pt>
    <dgm:pt modelId="{415C6AB7-1288-4DBC-BC92-FA83019F6B8E}" type="pres">
      <dgm:prSet presAssocID="{B92C6F85-CBC1-4405-B2A8-509DE1B2C2E9}" presName="hierChild5" presStyleCnt="0"/>
      <dgm:spPr/>
    </dgm:pt>
    <dgm:pt modelId="{5E92202F-B43E-4F02-8E0A-5D716E711C5A}" type="pres">
      <dgm:prSet presAssocID="{A445119E-4A8A-4F97-86B6-FD999F7F58B4}" presName="Name115" presStyleLbl="parChTrans1D3" presStyleIdx="0" presStyleCnt="2"/>
      <dgm:spPr/>
    </dgm:pt>
    <dgm:pt modelId="{6C120DBC-BBEA-4A68-B56D-264E50590843}" type="pres">
      <dgm:prSet presAssocID="{3C033916-3B9F-47EE-9DAB-737EA1393D9E}" presName="hierRoot3" presStyleCnt="0">
        <dgm:presLayoutVars>
          <dgm:hierBranch val="init"/>
        </dgm:presLayoutVars>
      </dgm:prSet>
      <dgm:spPr/>
    </dgm:pt>
    <dgm:pt modelId="{1D773D37-E1B9-424A-8A41-EEA8BF53B712}" type="pres">
      <dgm:prSet presAssocID="{3C033916-3B9F-47EE-9DAB-737EA1393D9E}" presName="rootComposite3" presStyleCnt="0"/>
      <dgm:spPr/>
    </dgm:pt>
    <dgm:pt modelId="{AB93FF72-2B83-4CDD-8F2F-403F635A5FCE}" type="pres">
      <dgm:prSet presAssocID="{3C033916-3B9F-47EE-9DAB-737EA1393D9E}" presName="rootText3" presStyleLbl="asst2" presStyleIdx="0" presStyleCnt="2">
        <dgm:presLayoutVars>
          <dgm:chPref val="3"/>
        </dgm:presLayoutVars>
      </dgm:prSet>
      <dgm:spPr/>
    </dgm:pt>
    <dgm:pt modelId="{6306C07A-9524-435E-89B8-B06541707707}" type="pres">
      <dgm:prSet presAssocID="{3C033916-3B9F-47EE-9DAB-737EA1393D9E}" presName="rootConnector3" presStyleLbl="asst2" presStyleIdx="0" presStyleCnt="2"/>
      <dgm:spPr/>
    </dgm:pt>
    <dgm:pt modelId="{53C248D3-738E-4821-925A-0C1A8B9E4828}" type="pres">
      <dgm:prSet presAssocID="{3C033916-3B9F-47EE-9DAB-737EA1393D9E}" presName="hierChild6" presStyleCnt="0"/>
      <dgm:spPr/>
    </dgm:pt>
    <dgm:pt modelId="{7CECED66-1A07-478E-9A4C-5B731D706F2B}" type="pres">
      <dgm:prSet presAssocID="{3C033916-3B9F-47EE-9DAB-737EA1393D9E}" presName="hierChild7" presStyleCnt="0"/>
      <dgm:spPr/>
    </dgm:pt>
    <dgm:pt modelId="{6564E668-3EE7-4337-BB78-4C7A82CBF1C0}" type="pres">
      <dgm:prSet presAssocID="{DCE289E0-AF5D-4D93-84D9-D7668F78A543}" presName="Name115" presStyleLbl="parChTrans1D3" presStyleIdx="1" presStyleCnt="2"/>
      <dgm:spPr/>
    </dgm:pt>
    <dgm:pt modelId="{A3B7021B-53C5-4673-8BCA-ACB077429C12}" type="pres">
      <dgm:prSet presAssocID="{2DD1D580-3A93-45A4-BBA7-1CE234B408FD}" presName="hierRoot3" presStyleCnt="0">
        <dgm:presLayoutVars>
          <dgm:hierBranch val="init"/>
        </dgm:presLayoutVars>
      </dgm:prSet>
      <dgm:spPr/>
    </dgm:pt>
    <dgm:pt modelId="{C739C1EA-C3E9-4FB9-87A3-58D69008FDCB}" type="pres">
      <dgm:prSet presAssocID="{2DD1D580-3A93-45A4-BBA7-1CE234B408FD}" presName="rootComposite3" presStyleCnt="0"/>
      <dgm:spPr/>
    </dgm:pt>
    <dgm:pt modelId="{7D1F7CC2-59E4-43EE-BE1D-C37BD36C92CA}" type="pres">
      <dgm:prSet presAssocID="{2DD1D580-3A93-45A4-BBA7-1CE234B408FD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3056BC-5175-453A-9E69-9819B9B89F16}" type="pres">
      <dgm:prSet presAssocID="{2DD1D580-3A93-45A4-BBA7-1CE234B408FD}" presName="rootConnector3" presStyleLbl="asst2" presStyleIdx="1" presStyleCnt="2"/>
      <dgm:spPr/>
    </dgm:pt>
    <dgm:pt modelId="{13CB0BF0-73FD-4983-AB64-C337A5109097}" type="pres">
      <dgm:prSet presAssocID="{2DD1D580-3A93-45A4-BBA7-1CE234B408FD}" presName="hierChild6" presStyleCnt="0"/>
      <dgm:spPr/>
    </dgm:pt>
    <dgm:pt modelId="{FC3E1FE9-B872-4758-8CB1-5775494E2D78}" type="pres">
      <dgm:prSet presAssocID="{2DD1D580-3A93-45A4-BBA7-1CE234B408FD}" presName="hierChild7" presStyleCnt="0"/>
      <dgm:spPr/>
    </dgm:pt>
    <dgm:pt modelId="{8D01D49E-0F38-4C2F-8A0F-9BFDA2C4C6C0}" type="pres">
      <dgm:prSet presAssocID="{D4BB1374-A5FE-4946-BCCF-0FA4E85179FC}" presName="Name64" presStyleLbl="parChTrans1D2" presStyleIdx="1" presStyleCnt="3"/>
      <dgm:spPr/>
    </dgm:pt>
    <dgm:pt modelId="{C9722EF2-48BA-401B-A9D9-2CD3CE3BBE29}" type="pres">
      <dgm:prSet presAssocID="{038862DC-CB10-4969-A126-CF3C307F37A8}" presName="hierRoot2" presStyleCnt="0">
        <dgm:presLayoutVars>
          <dgm:hierBranch val="init"/>
        </dgm:presLayoutVars>
      </dgm:prSet>
      <dgm:spPr/>
    </dgm:pt>
    <dgm:pt modelId="{00339CED-69C1-4CE3-9604-0CE5733FF275}" type="pres">
      <dgm:prSet presAssocID="{038862DC-CB10-4969-A126-CF3C307F37A8}" presName="rootComposite" presStyleCnt="0"/>
      <dgm:spPr/>
    </dgm:pt>
    <dgm:pt modelId="{83F00B77-FA96-4AC3-A108-186B3090A6FD}" type="pres">
      <dgm:prSet presAssocID="{038862DC-CB10-4969-A126-CF3C307F37A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695B8E-A562-4E5C-9D61-D18BC74D4BA1}" type="pres">
      <dgm:prSet presAssocID="{038862DC-CB10-4969-A126-CF3C307F37A8}" presName="rootConnector" presStyleLbl="node2" presStyleIdx="1" presStyleCnt="3"/>
      <dgm:spPr/>
    </dgm:pt>
    <dgm:pt modelId="{CC7F1A3C-28EA-401E-9A1B-156BB242077B}" type="pres">
      <dgm:prSet presAssocID="{038862DC-CB10-4969-A126-CF3C307F37A8}" presName="hierChild4" presStyleCnt="0"/>
      <dgm:spPr/>
    </dgm:pt>
    <dgm:pt modelId="{8FC8E7C9-7B12-425F-8A38-BFED9ADA36FF}" type="pres">
      <dgm:prSet presAssocID="{038862DC-CB10-4969-A126-CF3C307F37A8}" presName="hierChild5" presStyleCnt="0"/>
      <dgm:spPr/>
    </dgm:pt>
    <dgm:pt modelId="{97B01C3A-169A-4887-9F79-8BBABBFB5C78}" type="pres">
      <dgm:prSet presAssocID="{D81E5A06-E57D-4894-A05C-1CC9CB73A6F1}" presName="Name64" presStyleLbl="parChTrans1D2" presStyleIdx="2" presStyleCnt="3"/>
      <dgm:spPr/>
    </dgm:pt>
    <dgm:pt modelId="{A33BCA62-A7F3-4643-9D67-00E01A3C77AB}" type="pres">
      <dgm:prSet presAssocID="{79C241F5-D61E-495C-89F7-60EB309549B7}" presName="hierRoot2" presStyleCnt="0">
        <dgm:presLayoutVars>
          <dgm:hierBranch val="init"/>
        </dgm:presLayoutVars>
      </dgm:prSet>
      <dgm:spPr/>
    </dgm:pt>
    <dgm:pt modelId="{E65C5AB2-58B3-4D2E-B903-E627A4775A12}" type="pres">
      <dgm:prSet presAssocID="{79C241F5-D61E-495C-89F7-60EB309549B7}" presName="rootComposite" presStyleCnt="0"/>
      <dgm:spPr/>
    </dgm:pt>
    <dgm:pt modelId="{342714B8-5EFE-42B8-9EEF-E41EBCA627F3}" type="pres">
      <dgm:prSet presAssocID="{79C241F5-D61E-495C-89F7-60EB309549B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7AAA06-1E80-4518-952B-0F61FB419DEF}" type="pres">
      <dgm:prSet presAssocID="{79C241F5-D61E-495C-89F7-60EB309549B7}" presName="rootConnector" presStyleLbl="node2" presStyleIdx="2" presStyleCnt="3"/>
      <dgm:spPr/>
    </dgm:pt>
    <dgm:pt modelId="{557E6F5E-BCC1-45AB-AD3A-D1B89E4309FB}" type="pres">
      <dgm:prSet presAssocID="{79C241F5-D61E-495C-89F7-60EB309549B7}" presName="hierChild4" presStyleCnt="0"/>
      <dgm:spPr/>
    </dgm:pt>
    <dgm:pt modelId="{EB013558-8E74-4A6A-B9BC-6A0AA82E1060}" type="pres">
      <dgm:prSet presAssocID="{79C241F5-D61E-495C-89F7-60EB309549B7}" presName="hierChild5" presStyleCnt="0"/>
      <dgm:spPr/>
    </dgm:pt>
    <dgm:pt modelId="{1BA233E9-F58B-49D3-9F3B-FB135032C5B1}" type="pres">
      <dgm:prSet presAssocID="{A5D0824D-82B0-43ED-AE42-B62E003C578D}" presName="hierChild3" presStyleCnt="0"/>
      <dgm:spPr/>
    </dgm:pt>
  </dgm:ptLst>
  <dgm:cxnLst>
    <dgm:cxn modelId="{825A515E-4156-4F58-B110-B7E897C6DE2D}" srcId="{B92C6F85-CBC1-4405-B2A8-509DE1B2C2E9}" destId="{3C033916-3B9F-47EE-9DAB-737EA1393D9E}" srcOrd="0" destOrd="0" parTransId="{A445119E-4A8A-4F97-86B6-FD999F7F58B4}" sibTransId="{59EAC334-966C-4A9B-A2DC-FA30CCEFFE63}"/>
    <dgm:cxn modelId="{CE2A6879-96FB-4D1D-BEC0-5AD6CCAE8959}" type="presOf" srcId="{DCE289E0-AF5D-4D93-84D9-D7668F78A543}" destId="{6564E668-3EE7-4337-BB78-4C7A82CBF1C0}" srcOrd="0" destOrd="0" presId="urn:microsoft.com/office/officeart/2009/3/layout/HorizontalOrganizationChart"/>
    <dgm:cxn modelId="{8E001D01-CFED-4B4F-B836-03651FBED15C}" type="presOf" srcId="{D81E5A06-E57D-4894-A05C-1CC9CB73A6F1}" destId="{97B01C3A-169A-4887-9F79-8BBABBFB5C78}" srcOrd="0" destOrd="0" presId="urn:microsoft.com/office/officeart/2009/3/layout/HorizontalOrganizationChart"/>
    <dgm:cxn modelId="{EEA8D54E-96A6-459B-8B3E-9C642DDA975E}" type="presOf" srcId="{038862DC-CB10-4969-A126-CF3C307F37A8}" destId="{83F00B77-FA96-4AC3-A108-186B3090A6FD}" srcOrd="0" destOrd="0" presId="urn:microsoft.com/office/officeart/2009/3/layout/HorizontalOrganizationChart"/>
    <dgm:cxn modelId="{F7B9D0ED-8973-4003-B30B-07A62E523B13}" srcId="{46562358-A247-4A97-996A-F38B18E416CD}" destId="{A5D0824D-82B0-43ED-AE42-B62E003C578D}" srcOrd="0" destOrd="0" parTransId="{695FE4AA-4AB4-461E-8ECA-7D818462656A}" sibTransId="{36163499-9B43-4BAC-A883-7DB2ABE0DEDA}"/>
    <dgm:cxn modelId="{BAA7B1C0-F1D6-4330-8D6C-56693A52D560}" srcId="{A5D0824D-82B0-43ED-AE42-B62E003C578D}" destId="{038862DC-CB10-4969-A126-CF3C307F37A8}" srcOrd="1" destOrd="0" parTransId="{D4BB1374-A5FE-4946-BCCF-0FA4E85179FC}" sibTransId="{BE8C6660-1D20-4D42-9A47-3C235034FAB2}"/>
    <dgm:cxn modelId="{A6D07D85-3B06-41AB-8F5C-C3068593287C}" type="presOf" srcId="{A5D0824D-82B0-43ED-AE42-B62E003C578D}" destId="{60470FE2-FA5F-4366-95F0-5A0A448AA48A}" srcOrd="0" destOrd="0" presId="urn:microsoft.com/office/officeart/2009/3/layout/HorizontalOrganizationChart"/>
    <dgm:cxn modelId="{FC4B8C20-101F-4E42-8440-84DCA4BD37F1}" type="presOf" srcId="{D4BB1374-A5FE-4946-BCCF-0FA4E85179FC}" destId="{8D01D49E-0F38-4C2F-8A0F-9BFDA2C4C6C0}" srcOrd="0" destOrd="0" presId="urn:microsoft.com/office/officeart/2009/3/layout/HorizontalOrganizationChart"/>
    <dgm:cxn modelId="{904B5DDC-9C24-41F8-95FF-1CE96B0542DB}" type="presOf" srcId="{2DD1D580-3A93-45A4-BBA7-1CE234B408FD}" destId="{C93056BC-5175-453A-9E69-9819B9B89F16}" srcOrd="1" destOrd="0" presId="urn:microsoft.com/office/officeart/2009/3/layout/HorizontalOrganizationChart"/>
    <dgm:cxn modelId="{578C4510-0F14-4EB4-AD61-3C2A9C883934}" srcId="{B92C6F85-CBC1-4405-B2A8-509DE1B2C2E9}" destId="{2DD1D580-3A93-45A4-BBA7-1CE234B408FD}" srcOrd="1" destOrd="0" parTransId="{DCE289E0-AF5D-4D93-84D9-D7668F78A543}" sibTransId="{05AA3256-9DF3-4494-BFFF-334B56EC8301}"/>
    <dgm:cxn modelId="{FAFB4B77-4AE9-4BE3-AA27-F48D2BA3315C}" type="presOf" srcId="{038862DC-CB10-4969-A126-CF3C307F37A8}" destId="{6A695B8E-A562-4E5C-9D61-D18BC74D4BA1}" srcOrd="1" destOrd="0" presId="urn:microsoft.com/office/officeart/2009/3/layout/HorizontalOrganizationChart"/>
    <dgm:cxn modelId="{C8D4F907-E7ED-44D8-8E99-EB2E3FF287CA}" type="presOf" srcId="{3C033916-3B9F-47EE-9DAB-737EA1393D9E}" destId="{AB93FF72-2B83-4CDD-8F2F-403F635A5FCE}" srcOrd="0" destOrd="0" presId="urn:microsoft.com/office/officeart/2009/3/layout/HorizontalOrganizationChart"/>
    <dgm:cxn modelId="{1554DC7D-907E-494A-8320-C6DE915201EE}" type="presOf" srcId="{B92C6F85-CBC1-4405-B2A8-509DE1B2C2E9}" destId="{73DD2949-934C-4235-8FD9-44CDE6DBAB39}" srcOrd="1" destOrd="0" presId="urn:microsoft.com/office/officeart/2009/3/layout/HorizontalOrganizationChart"/>
    <dgm:cxn modelId="{4CA635CA-DD8C-4785-9F22-F17421C6D6CE}" type="presOf" srcId="{3C033916-3B9F-47EE-9DAB-737EA1393D9E}" destId="{6306C07A-9524-435E-89B8-B06541707707}" srcOrd="1" destOrd="0" presId="urn:microsoft.com/office/officeart/2009/3/layout/HorizontalOrganizationChart"/>
    <dgm:cxn modelId="{86A645EF-5CCF-4F4D-90CA-036836265F0A}" type="presOf" srcId="{A5D0824D-82B0-43ED-AE42-B62E003C578D}" destId="{43C83F0B-0640-49FA-A3A8-961A79FEC7B1}" srcOrd="1" destOrd="0" presId="urn:microsoft.com/office/officeart/2009/3/layout/HorizontalOrganizationChart"/>
    <dgm:cxn modelId="{7AFA0D7F-7FA7-4B22-BF53-EDA010F8085B}" type="presOf" srcId="{46562358-A247-4A97-996A-F38B18E416CD}" destId="{EF2E1E8B-6047-4568-92C8-F54CE4970CB3}" srcOrd="0" destOrd="0" presId="urn:microsoft.com/office/officeart/2009/3/layout/HorizontalOrganizationChart"/>
    <dgm:cxn modelId="{284FC9BA-28C4-4547-9D9D-24C195A6D8C2}" type="presOf" srcId="{A445119E-4A8A-4F97-86B6-FD999F7F58B4}" destId="{5E92202F-B43E-4F02-8E0A-5D716E711C5A}" srcOrd="0" destOrd="0" presId="urn:microsoft.com/office/officeart/2009/3/layout/HorizontalOrganizationChart"/>
    <dgm:cxn modelId="{22A043FA-D840-4CD6-884A-456A967F2BEE}" type="presOf" srcId="{B92C6F85-CBC1-4405-B2A8-509DE1B2C2E9}" destId="{BB0035AB-A223-4B36-A631-7EE53B02C424}" srcOrd="0" destOrd="0" presId="urn:microsoft.com/office/officeart/2009/3/layout/HorizontalOrganizationChart"/>
    <dgm:cxn modelId="{695CF7CA-08C6-4BE7-A28F-21FC2A28787B}" srcId="{A5D0824D-82B0-43ED-AE42-B62E003C578D}" destId="{79C241F5-D61E-495C-89F7-60EB309549B7}" srcOrd="2" destOrd="0" parTransId="{D81E5A06-E57D-4894-A05C-1CC9CB73A6F1}" sibTransId="{A8E6F3F4-7ADA-4CD3-8786-7262E1403043}"/>
    <dgm:cxn modelId="{E99A056E-A838-4DCC-B9B0-2A0978879F95}" srcId="{A5D0824D-82B0-43ED-AE42-B62E003C578D}" destId="{B92C6F85-CBC1-4405-B2A8-509DE1B2C2E9}" srcOrd="0" destOrd="0" parTransId="{6ED87961-2830-49AF-BC5F-E9F885A8FB3C}" sibTransId="{2FDB6D34-B788-49D8-B7FD-E22D71DDE074}"/>
    <dgm:cxn modelId="{B86C435E-9CD9-4169-9600-0538A02FFA83}" type="presOf" srcId="{2DD1D580-3A93-45A4-BBA7-1CE234B408FD}" destId="{7D1F7CC2-59E4-43EE-BE1D-C37BD36C92CA}" srcOrd="0" destOrd="0" presId="urn:microsoft.com/office/officeart/2009/3/layout/HorizontalOrganizationChart"/>
    <dgm:cxn modelId="{347861BD-4DDF-4730-9E0E-B494175EA44B}" type="presOf" srcId="{79C241F5-D61E-495C-89F7-60EB309549B7}" destId="{817AAA06-1E80-4518-952B-0F61FB419DEF}" srcOrd="1" destOrd="0" presId="urn:microsoft.com/office/officeart/2009/3/layout/HorizontalOrganizationChart"/>
    <dgm:cxn modelId="{B244A414-24C9-446F-913B-4C6A0735B11D}" type="presOf" srcId="{79C241F5-D61E-495C-89F7-60EB309549B7}" destId="{342714B8-5EFE-42B8-9EEF-E41EBCA627F3}" srcOrd="0" destOrd="0" presId="urn:microsoft.com/office/officeart/2009/3/layout/HorizontalOrganizationChart"/>
    <dgm:cxn modelId="{2527BD02-5331-4C79-999C-E5BD19756FAB}" type="presOf" srcId="{6ED87961-2830-49AF-BC5F-E9F885A8FB3C}" destId="{C281FF5F-66A6-4A5D-9F16-40091BB6FA10}" srcOrd="0" destOrd="0" presId="urn:microsoft.com/office/officeart/2009/3/layout/HorizontalOrganizationChart"/>
    <dgm:cxn modelId="{5DB93006-F95E-4339-AE87-C8E5E00FDA55}" type="presParOf" srcId="{EF2E1E8B-6047-4568-92C8-F54CE4970CB3}" destId="{5AF99378-E0CF-4989-80E3-5DE5E178CEB4}" srcOrd="0" destOrd="0" presId="urn:microsoft.com/office/officeart/2009/3/layout/HorizontalOrganizationChart"/>
    <dgm:cxn modelId="{48CD87F6-0D79-4264-ABCC-E52EEA0706D2}" type="presParOf" srcId="{5AF99378-E0CF-4989-80E3-5DE5E178CEB4}" destId="{96C7060B-557C-4CE2-983F-D682BE035BCE}" srcOrd="0" destOrd="0" presId="urn:microsoft.com/office/officeart/2009/3/layout/HorizontalOrganizationChart"/>
    <dgm:cxn modelId="{FDE0D31D-7EF2-43D1-AA98-8D0917D16854}" type="presParOf" srcId="{96C7060B-557C-4CE2-983F-D682BE035BCE}" destId="{60470FE2-FA5F-4366-95F0-5A0A448AA48A}" srcOrd="0" destOrd="0" presId="urn:microsoft.com/office/officeart/2009/3/layout/HorizontalOrganizationChart"/>
    <dgm:cxn modelId="{551D38D7-1B1C-4D65-9F62-968EA4529715}" type="presParOf" srcId="{96C7060B-557C-4CE2-983F-D682BE035BCE}" destId="{43C83F0B-0640-49FA-A3A8-961A79FEC7B1}" srcOrd="1" destOrd="0" presId="urn:microsoft.com/office/officeart/2009/3/layout/HorizontalOrganizationChart"/>
    <dgm:cxn modelId="{F23C8746-B322-4695-8FDC-8EA90F4AFA1B}" type="presParOf" srcId="{5AF99378-E0CF-4989-80E3-5DE5E178CEB4}" destId="{1D8B7688-321D-4D21-85C3-D4568B68463D}" srcOrd="1" destOrd="0" presId="urn:microsoft.com/office/officeart/2009/3/layout/HorizontalOrganizationChart"/>
    <dgm:cxn modelId="{D2ABEE0F-CFA9-430B-B25E-218C39EB101D}" type="presParOf" srcId="{1D8B7688-321D-4D21-85C3-D4568B68463D}" destId="{C281FF5F-66A6-4A5D-9F16-40091BB6FA10}" srcOrd="0" destOrd="0" presId="urn:microsoft.com/office/officeart/2009/3/layout/HorizontalOrganizationChart"/>
    <dgm:cxn modelId="{5C9DB167-A7EF-4238-AEE4-FD8DEA5F0076}" type="presParOf" srcId="{1D8B7688-321D-4D21-85C3-D4568B68463D}" destId="{5E6C4B9F-9874-4D2F-805E-C5E86DBD8B7E}" srcOrd="1" destOrd="0" presId="urn:microsoft.com/office/officeart/2009/3/layout/HorizontalOrganizationChart"/>
    <dgm:cxn modelId="{C996F2B4-705B-44DD-B5D9-56DC8E0EA682}" type="presParOf" srcId="{5E6C4B9F-9874-4D2F-805E-C5E86DBD8B7E}" destId="{D68E327E-8F47-4E70-B90C-D852B9B6C73F}" srcOrd="0" destOrd="0" presId="urn:microsoft.com/office/officeart/2009/3/layout/HorizontalOrganizationChart"/>
    <dgm:cxn modelId="{CFF768DF-3A43-4355-B468-777F6D493AED}" type="presParOf" srcId="{D68E327E-8F47-4E70-B90C-D852B9B6C73F}" destId="{BB0035AB-A223-4B36-A631-7EE53B02C424}" srcOrd="0" destOrd="0" presId="urn:microsoft.com/office/officeart/2009/3/layout/HorizontalOrganizationChart"/>
    <dgm:cxn modelId="{4FABAAAB-E0E9-4867-8546-A185FE12D46B}" type="presParOf" srcId="{D68E327E-8F47-4E70-B90C-D852B9B6C73F}" destId="{73DD2949-934C-4235-8FD9-44CDE6DBAB39}" srcOrd="1" destOrd="0" presId="urn:microsoft.com/office/officeart/2009/3/layout/HorizontalOrganizationChart"/>
    <dgm:cxn modelId="{FFD92DDC-6190-41E4-9569-55F626189EEC}" type="presParOf" srcId="{5E6C4B9F-9874-4D2F-805E-C5E86DBD8B7E}" destId="{77A974B6-D701-4D96-80F6-A2DDD9BE7384}" srcOrd="1" destOrd="0" presId="urn:microsoft.com/office/officeart/2009/3/layout/HorizontalOrganizationChart"/>
    <dgm:cxn modelId="{645FE191-5DAA-465E-B609-CD7CD838808B}" type="presParOf" srcId="{5E6C4B9F-9874-4D2F-805E-C5E86DBD8B7E}" destId="{415C6AB7-1288-4DBC-BC92-FA83019F6B8E}" srcOrd="2" destOrd="0" presId="urn:microsoft.com/office/officeart/2009/3/layout/HorizontalOrganizationChart"/>
    <dgm:cxn modelId="{EE2415BD-D3FE-480D-9755-D1FACC075F3F}" type="presParOf" srcId="{415C6AB7-1288-4DBC-BC92-FA83019F6B8E}" destId="{5E92202F-B43E-4F02-8E0A-5D716E711C5A}" srcOrd="0" destOrd="0" presId="urn:microsoft.com/office/officeart/2009/3/layout/HorizontalOrganizationChart"/>
    <dgm:cxn modelId="{C06D02FC-E285-4093-8E73-04797161305E}" type="presParOf" srcId="{415C6AB7-1288-4DBC-BC92-FA83019F6B8E}" destId="{6C120DBC-BBEA-4A68-B56D-264E50590843}" srcOrd="1" destOrd="0" presId="urn:microsoft.com/office/officeart/2009/3/layout/HorizontalOrganizationChart"/>
    <dgm:cxn modelId="{FC4D4005-0ADA-450E-9DCA-DF8677238DFC}" type="presParOf" srcId="{6C120DBC-BBEA-4A68-B56D-264E50590843}" destId="{1D773D37-E1B9-424A-8A41-EEA8BF53B712}" srcOrd="0" destOrd="0" presId="urn:microsoft.com/office/officeart/2009/3/layout/HorizontalOrganizationChart"/>
    <dgm:cxn modelId="{FBD66759-5AD1-4E93-B88E-A35F09525DAC}" type="presParOf" srcId="{1D773D37-E1B9-424A-8A41-EEA8BF53B712}" destId="{AB93FF72-2B83-4CDD-8F2F-403F635A5FCE}" srcOrd="0" destOrd="0" presId="urn:microsoft.com/office/officeart/2009/3/layout/HorizontalOrganizationChart"/>
    <dgm:cxn modelId="{342AB9A0-5319-4E7A-ACEE-BD252D66AB01}" type="presParOf" srcId="{1D773D37-E1B9-424A-8A41-EEA8BF53B712}" destId="{6306C07A-9524-435E-89B8-B06541707707}" srcOrd="1" destOrd="0" presId="urn:microsoft.com/office/officeart/2009/3/layout/HorizontalOrganizationChart"/>
    <dgm:cxn modelId="{550D0265-D50B-419F-9DE2-2FED33AC3D74}" type="presParOf" srcId="{6C120DBC-BBEA-4A68-B56D-264E50590843}" destId="{53C248D3-738E-4821-925A-0C1A8B9E4828}" srcOrd="1" destOrd="0" presId="urn:microsoft.com/office/officeart/2009/3/layout/HorizontalOrganizationChart"/>
    <dgm:cxn modelId="{9E53F6A5-6E70-4A06-B4E7-F540FC0284AE}" type="presParOf" srcId="{6C120DBC-BBEA-4A68-B56D-264E50590843}" destId="{7CECED66-1A07-478E-9A4C-5B731D706F2B}" srcOrd="2" destOrd="0" presId="urn:microsoft.com/office/officeart/2009/3/layout/HorizontalOrganizationChart"/>
    <dgm:cxn modelId="{40330383-62A5-4592-B058-244E50C50018}" type="presParOf" srcId="{415C6AB7-1288-4DBC-BC92-FA83019F6B8E}" destId="{6564E668-3EE7-4337-BB78-4C7A82CBF1C0}" srcOrd="2" destOrd="0" presId="urn:microsoft.com/office/officeart/2009/3/layout/HorizontalOrganizationChart"/>
    <dgm:cxn modelId="{D4200F43-92BB-4A53-A3A3-7284711131F8}" type="presParOf" srcId="{415C6AB7-1288-4DBC-BC92-FA83019F6B8E}" destId="{A3B7021B-53C5-4673-8BCA-ACB077429C12}" srcOrd="3" destOrd="0" presId="urn:microsoft.com/office/officeart/2009/3/layout/HorizontalOrganizationChart"/>
    <dgm:cxn modelId="{BB09E765-2BD6-4F09-856E-47CB79B6DB37}" type="presParOf" srcId="{A3B7021B-53C5-4673-8BCA-ACB077429C12}" destId="{C739C1EA-C3E9-4FB9-87A3-58D69008FDCB}" srcOrd="0" destOrd="0" presId="urn:microsoft.com/office/officeart/2009/3/layout/HorizontalOrganizationChart"/>
    <dgm:cxn modelId="{F7F14562-52E9-4BA0-B7CB-71A6D7CE50C3}" type="presParOf" srcId="{C739C1EA-C3E9-4FB9-87A3-58D69008FDCB}" destId="{7D1F7CC2-59E4-43EE-BE1D-C37BD36C92CA}" srcOrd="0" destOrd="0" presId="urn:microsoft.com/office/officeart/2009/3/layout/HorizontalOrganizationChart"/>
    <dgm:cxn modelId="{AB1B04CD-6033-42C8-8F41-BCC00E016A2D}" type="presParOf" srcId="{C739C1EA-C3E9-4FB9-87A3-58D69008FDCB}" destId="{C93056BC-5175-453A-9E69-9819B9B89F16}" srcOrd="1" destOrd="0" presId="urn:microsoft.com/office/officeart/2009/3/layout/HorizontalOrganizationChart"/>
    <dgm:cxn modelId="{348011F2-C648-4D38-8F6B-6490AEDBC8CC}" type="presParOf" srcId="{A3B7021B-53C5-4673-8BCA-ACB077429C12}" destId="{13CB0BF0-73FD-4983-AB64-C337A5109097}" srcOrd="1" destOrd="0" presId="urn:microsoft.com/office/officeart/2009/3/layout/HorizontalOrganizationChart"/>
    <dgm:cxn modelId="{413031E8-6CC8-46AD-911B-0E552AA69D64}" type="presParOf" srcId="{A3B7021B-53C5-4673-8BCA-ACB077429C12}" destId="{FC3E1FE9-B872-4758-8CB1-5775494E2D78}" srcOrd="2" destOrd="0" presId="urn:microsoft.com/office/officeart/2009/3/layout/HorizontalOrganizationChart"/>
    <dgm:cxn modelId="{432F6F8C-0463-4083-B133-0CFB20611AAF}" type="presParOf" srcId="{1D8B7688-321D-4D21-85C3-D4568B68463D}" destId="{8D01D49E-0F38-4C2F-8A0F-9BFDA2C4C6C0}" srcOrd="2" destOrd="0" presId="urn:microsoft.com/office/officeart/2009/3/layout/HorizontalOrganizationChart"/>
    <dgm:cxn modelId="{D46351B8-2622-4726-83EA-C1BA93E8E41E}" type="presParOf" srcId="{1D8B7688-321D-4D21-85C3-D4568B68463D}" destId="{C9722EF2-48BA-401B-A9D9-2CD3CE3BBE29}" srcOrd="3" destOrd="0" presId="urn:microsoft.com/office/officeart/2009/3/layout/HorizontalOrganizationChart"/>
    <dgm:cxn modelId="{ABD97CD9-F3A2-429B-B8D9-F4976876377A}" type="presParOf" srcId="{C9722EF2-48BA-401B-A9D9-2CD3CE3BBE29}" destId="{00339CED-69C1-4CE3-9604-0CE5733FF275}" srcOrd="0" destOrd="0" presId="urn:microsoft.com/office/officeart/2009/3/layout/HorizontalOrganizationChart"/>
    <dgm:cxn modelId="{A8FA68CB-30FA-4B71-A6D7-6E00B05E8E0B}" type="presParOf" srcId="{00339CED-69C1-4CE3-9604-0CE5733FF275}" destId="{83F00B77-FA96-4AC3-A108-186B3090A6FD}" srcOrd="0" destOrd="0" presId="urn:microsoft.com/office/officeart/2009/3/layout/HorizontalOrganizationChart"/>
    <dgm:cxn modelId="{4E804E4F-DADE-4715-837A-29BBE7CF32C3}" type="presParOf" srcId="{00339CED-69C1-4CE3-9604-0CE5733FF275}" destId="{6A695B8E-A562-4E5C-9D61-D18BC74D4BA1}" srcOrd="1" destOrd="0" presId="urn:microsoft.com/office/officeart/2009/3/layout/HorizontalOrganizationChart"/>
    <dgm:cxn modelId="{955995BE-325C-4E21-B6AB-E6C2FC41C384}" type="presParOf" srcId="{C9722EF2-48BA-401B-A9D9-2CD3CE3BBE29}" destId="{CC7F1A3C-28EA-401E-9A1B-156BB242077B}" srcOrd="1" destOrd="0" presId="urn:microsoft.com/office/officeart/2009/3/layout/HorizontalOrganizationChart"/>
    <dgm:cxn modelId="{576E7ACE-D7E8-488E-8830-7950E169792D}" type="presParOf" srcId="{C9722EF2-48BA-401B-A9D9-2CD3CE3BBE29}" destId="{8FC8E7C9-7B12-425F-8A38-BFED9ADA36FF}" srcOrd="2" destOrd="0" presId="urn:microsoft.com/office/officeart/2009/3/layout/HorizontalOrganizationChart"/>
    <dgm:cxn modelId="{98E55A1F-451C-4AE5-9424-B05399E31543}" type="presParOf" srcId="{1D8B7688-321D-4D21-85C3-D4568B68463D}" destId="{97B01C3A-169A-4887-9F79-8BBABBFB5C78}" srcOrd="4" destOrd="0" presId="urn:microsoft.com/office/officeart/2009/3/layout/HorizontalOrganizationChart"/>
    <dgm:cxn modelId="{38055379-6993-4867-864A-E0B3E69ED345}" type="presParOf" srcId="{1D8B7688-321D-4D21-85C3-D4568B68463D}" destId="{A33BCA62-A7F3-4643-9D67-00E01A3C77AB}" srcOrd="5" destOrd="0" presId="urn:microsoft.com/office/officeart/2009/3/layout/HorizontalOrganizationChart"/>
    <dgm:cxn modelId="{8FF7732D-6250-4A8B-99B1-9E2DCCB467AE}" type="presParOf" srcId="{A33BCA62-A7F3-4643-9D67-00E01A3C77AB}" destId="{E65C5AB2-58B3-4D2E-B903-E627A4775A12}" srcOrd="0" destOrd="0" presId="urn:microsoft.com/office/officeart/2009/3/layout/HorizontalOrganizationChart"/>
    <dgm:cxn modelId="{8637B1ED-32DA-46EB-9FA9-E2B53727ADC3}" type="presParOf" srcId="{E65C5AB2-58B3-4D2E-B903-E627A4775A12}" destId="{342714B8-5EFE-42B8-9EEF-E41EBCA627F3}" srcOrd="0" destOrd="0" presId="urn:microsoft.com/office/officeart/2009/3/layout/HorizontalOrganizationChart"/>
    <dgm:cxn modelId="{C81AEBC0-3F35-49D4-BA12-F7D3E3221989}" type="presParOf" srcId="{E65C5AB2-58B3-4D2E-B903-E627A4775A12}" destId="{817AAA06-1E80-4518-952B-0F61FB419DEF}" srcOrd="1" destOrd="0" presId="urn:microsoft.com/office/officeart/2009/3/layout/HorizontalOrganizationChart"/>
    <dgm:cxn modelId="{63E66A1A-5BEF-41EE-B623-95DB41F1EF2D}" type="presParOf" srcId="{A33BCA62-A7F3-4643-9D67-00E01A3C77AB}" destId="{557E6F5E-BCC1-45AB-AD3A-D1B89E4309FB}" srcOrd="1" destOrd="0" presId="urn:microsoft.com/office/officeart/2009/3/layout/HorizontalOrganizationChart"/>
    <dgm:cxn modelId="{66EDCBEA-7BFA-4DAC-AF95-79A617AA5FC2}" type="presParOf" srcId="{A33BCA62-A7F3-4643-9D67-00E01A3C77AB}" destId="{EB013558-8E74-4A6A-B9BC-6A0AA82E1060}" srcOrd="2" destOrd="0" presId="urn:microsoft.com/office/officeart/2009/3/layout/HorizontalOrganizationChart"/>
    <dgm:cxn modelId="{6D1054ED-A86C-4973-91B3-56D2BDD5F405}" type="presParOf" srcId="{5AF99378-E0CF-4989-80E3-5DE5E178CEB4}" destId="{1BA233E9-F58B-49D3-9F3B-FB135032C5B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86066-5829-4510-942B-A752EDCFF43E}">
      <dsp:nvSpPr>
        <dsp:cNvPr id="0" name=""/>
        <dsp:cNvSpPr/>
      </dsp:nvSpPr>
      <dsp:spPr>
        <a:xfrm>
          <a:off x="3074938" y="3034702"/>
          <a:ext cx="2131043" cy="2131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История </a:t>
          </a:r>
          <a:endParaRPr lang="ru-RU" sz="3000" kern="1200" dirty="0"/>
        </a:p>
      </dsp:txBody>
      <dsp:txXfrm>
        <a:off x="3387022" y="3346786"/>
        <a:ext cx="1506875" cy="1506875"/>
      </dsp:txXfrm>
    </dsp:sp>
    <dsp:sp modelId="{C321F4FE-27CF-4F50-9544-2E094775414E}">
      <dsp:nvSpPr>
        <dsp:cNvPr id="0" name=""/>
        <dsp:cNvSpPr/>
      </dsp:nvSpPr>
      <dsp:spPr>
        <a:xfrm rot="10800000">
          <a:off x="1012879" y="3796550"/>
          <a:ext cx="1948645" cy="60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51514-61F9-4C34-93DA-3BE5465945F7}">
      <dsp:nvSpPr>
        <dsp:cNvPr id="0" name=""/>
        <dsp:cNvSpPr/>
      </dsp:nvSpPr>
      <dsp:spPr>
        <a:xfrm>
          <a:off x="633" y="3290427"/>
          <a:ext cx="2024490" cy="16195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Человек в прошлом</a:t>
          </a:r>
          <a:endParaRPr lang="ru-RU" sz="2200" kern="1200" dirty="0"/>
        </a:p>
      </dsp:txBody>
      <dsp:txXfrm>
        <a:off x="48069" y="3337863"/>
        <a:ext cx="1929618" cy="1524720"/>
      </dsp:txXfrm>
    </dsp:sp>
    <dsp:sp modelId="{64238658-D3A9-4190-ACE5-FD8A867F27F3}">
      <dsp:nvSpPr>
        <dsp:cNvPr id="0" name=""/>
        <dsp:cNvSpPr/>
      </dsp:nvSpPr>
      <dsp:spPr>
        <a:xfrm rot="13500000">
          <a:off x="1643553" y="2273966"/>
          <a:ext cx="1948645" cy="60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11260-DD76-41F8-83B4-BC787DC9102A}">
      <dsp:nvSpPr>
        <dsp:cNvPr id="0" name=""/>
        <dsp:cNvSpPr/>
      </dsp:nvSpPr>
      <dsp:spPr>
        <a:xfrm>
          <a:off x="916681" y="1078893"/>
          <a:ext cx="2024490" cy="16195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Общество </a:t>
          </a:r>
          <a:endParaRPr lang="ru-RU" sz="2200" kern="1200" dirty="0"/>
        </a:p>
      </dsp:txBody>
      <dsp:txXfrm>
        <a:off x="964117" y="1126329"/>
        <a:ext cx="1929618" cy="1524720"/>
      </dsp:txXfrm>
    </dsp:sp>
    <dsp:sp modelId="{9BDDE8FC-A572-4F5A-861F-E5AD29E98DE4}">
      <dsp:nvSpPr>
        <dsp:cNvPr id="0" name=""/>
        <dsp:cNvSpPr/>
      </dsp:nvSpPr>
      <dsp:spPr>
        <a:xfrm rot="16200000">
          <a:off x="3166137" y="1643292"/>
          <a:ext cx="1948645" cy="60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15869-F44B-48C2-9BFC-6A29CA307051}">
      <dsp:nvSpPr>
        <dsp:cNvPr id="0" name=""/>
        <dsp:cNvSpPr/>
      </dsp:nvSpPr>
      <dsp:spPr>
        <a:xfrm>
          <a:off x="3128214" y="162846"/>
          <a:ext cx="2024490" cy="16195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Общество прошлого </a:t>
          </a:r>
          <a:endParaRPr lang="ru-RU" sz="2200" kern="1200" dirty="0"/>
        </a:p>
      </dsp:txBody>
      <dsp:txXfrm>
        <a:off x="3175650" y="210282"/>
        <a:ext cx="1929618" cy="1524720"/>
      </dsp:txXfrm>
    </dsp:sp>
    <dsp:sp modelId="{8204BC07-D6BF-4F2C-BC3E-21FDCCCF84D9}">
      <dsp:nvSpPr>
        <dsp:cNvPr id="0" name=""/>
        <dsp:cNvSpPr/>
      </dsp:nvSpPr>
      <dsp:spPr>
        <a:xfrm rot="18900000">
          <a:off x="4688720" y="2273966"/>
          <a:ext cx="1948645" cy="60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3E589-B338-4FDC-B614-898AE8C1595E}">
      <dsp:nvSpPr>
        <dsp:cNvPr id="0" name=""/>
        <dsp:cNvSpPr/>
      </dsp:nvSpPr>
      <dsp:spPr>
        <a:xfrm>
          <a:off x="5339748" y="1078893"/>
          <a:ext cx="2024490" cy="16195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Общество в многообразии</a:t>
          </a:r>
          <a:endParaRPr lang="ru-RU" sz="2200" kern="1200" dirty="0"/>
        </a:p>
      </dsp:txBody>
      <dsp:txXfrm>
        <a:off x="5387184" y="1126329"/>
        <a:ext cx="1929618" cy="1524720"/>
      </dsp:txXfrm>
    </dsp:sp>
    <dsp:sp modelId="{97AC6A9D-F654-409F-A15A-49D165C2792A}">
      <dsp:nvSpPr>
        <dsp:cNvPr id="0" name=""/>
        <dsp:cNvSpPr/>
      </dsp:nvSpPr>
      <dsp:spPr>
        <a:xfrm>
          <a:off x="5319394" y="3796550"/>
          <a:ext cx="1948645" cy="60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78927-B6DA-4368-B2D8-028C84E62AF7}">
      <dsp:nvSpPr>
        <dsp:cNvPr id="0" name=""/>
        <dsp:cNvSpPr/>
      </dsp:nvSpPr>
      <dsp:spPr>
        <a:xfrm>
          <a:off x="6255795" y="3290427"/>
          <a:ext cx="2024490" cy="16195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Общество и человек в их развитии и изменении</a:t>
          </a:r>
          <a:endParaRPr lang="ru-RU" sz="2200" kern="1200" dirty="0"/>
        </a:p>
      </dsp:txBody>
      <dsp:txXfrm>
        <a:off x="6303231" y="3337863"/>
        <a:ext cx="1929618" cy="1524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01C3A-169A-4887-9F79-8BBABBFB5C78}">
      <dsp:nvSpPr>
        <dsp:cNvPr id="0" name=""/>
        <dsp:cNvSpPr/>
      </dsp:nvSpPr>
      <dsp:spPr>
        <a:xfrm>
          <a:off x="2521679" y="3367059"/>
          <a:ext cx="503656" cy="1082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1828" y="0"/>
              </a:lnTo>
              <a:lnTo>
                <a:pt x="251828" y="1082860"/>
              </a:lnTo>
              <a:lnTo>
                <a:pt x="503656" y="10828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1D49E-0F38-4C2F-8A0F-9BFDA2C4C6C0}">
      <dsp:nvSpPr>
        <dsp:cNvPr id="0" name=""/>
        <dsp:cNvSpPr/>
      </dsp:nvSpPr>
      <dsp:spPr>
        <a:xfrm>
          <a:off x="2521679" y="3321339"/>
          <a:ext cx="5036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656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4E668-3EE7-4337-BB78-4C7A82CBF1C0}">
      <dsp:nvSpPr>
        <dsp:cNvPr id="0" name=""/>
        <dsp:cNvSpPr/>
      </dsp:nvSpPr>
      <dsp:spPr>
        <a:xfrm>
          <a:off x="5543616" y="2284198"/>
          <a:ext cx="1762796" cy="157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2796" y="0"/>
              </a:lnTo>
              <a:lnTo>
                <a:pt x="1762796" y="15739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2202F-B43E-4F02-8E0A-5D716E711C5A}">
      <dsp:nvSpPr>
        <dsp:cNvPr id="0" name=""/>
        <dsp:cNvSpPr/>
      </dsp:nvSpPr>
      <dsp:spPr>
        <a:xfrm>
          <a:off x="5543616" y="2126806"/>
          <a:ext cx="1762796" cy="157392"/>
        </a:xfrm>
        <a:custGeom>
          <a:avLst/>
          <a:gdLst/>
          <a:ahLst/>
          <a:cxnLst/>
          <a:rect l="0" t="0" r="0" b="0"/>
          <a:pathLst>
            <a:path>
              <a:moveTo>
                <a:pt x="0" y="157392"/>
              </a:moveTo>
              <a:lnTo>
                <a:pt x="1762796" y="157392"/>
              </a:lnTo>
              <a:lnTo>
                <a:pt x="1762796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1FF5F-66A6-4A5D-9F16-40091BB6FA10}">
      <dsp:nvSpPr>
        <dsp:cNvPr id="0" name=""/>
        <dsp:cNvSpPr/>
      </dsp:nvSpPr>
      <dsp:spPr>
        <a:xfrm>
          <a:off x="2521679" y="2284198"/>
          <a:ext cx="503656" cy="1082860"/>
        </a:xfrm>
        <a:custGeom>
          <a:avLst/>
          <a:gdLst/>
          <a:ahLst/>
          <a:cxnLst/>
          <a:rect l="0" t="0" r="0" b="0"/>
          <a:pathLst>
            <a:path>
              <a:moveTo>
                <a:pt x="0" y="1082860"/>
              </a:moveTo>
              <a:lnTo>
                <a:pt x="251828" y="1082860"/>
              </a:lnTo>
              <a:lnTo>
                <a:pt x="251828" y="0"/>
              </a:lnTo>
              <a:lnTo>
                <a:pt x="50365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70FE2-FA5F-4366-95F0-5A0A448AA48A}">
      <dsp:nvSpPr>
        <dsp:cNvPr id="0" name=""/>
        <dsp:cNvSpPr/>
      </dsp:nvSpPr>
      <dsp:spPr>
        <a:xfrm>
          <a:off x="3399" y="2983021"/>
          <a:ext cx="2518280" cy="768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Историческое время</a:t>
          </a:r>
          <a:endParaRPr lang="ru-RU" sz="2800" kern="1200" dirty="0"/>
        </a:p>
      </dsp:txBody>
      <dsp:txXfrm>
        <a:off x="3399" y="2983021"/>
        <a:ext cx="2518280" cy="768075"/>
      </dsp:txXfrm>
    </dsp:sp>
    <dsp:sp modelId="{BB0035AB-A223-4B36-A631-7EE53B02C424}">
      <dsp:nvSpPr>
        <dsp:cNvPr id="0" name=""/>
        <dsp:cNvSpPr/>
      </dsp:nvSpPr>
      <dsp:spPr>
        <a:xfrm>
          <a:off x="3025335" y="1900160"/>
          <a:ext cx="2518280" cy="7680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Календарное время</a:t>
          </a:r>
          <a:endParaRPr lang="ru-RU" sz="1800" kern="1200" dirty="0"/>
        </a:p>
      </dsp:txBody>
      <dsp:txXfrm>
        <a:off x="3025335" y="1900160"/>
        <a:ext cx="2518280" cy="768075"/>
      </dsp:txXfrm>
    </dsp:sp>
    <dsp:sp modelId="{AB93FF72-2B83-4CDD-8F2F-403F635A5FCE}">
      <dsp:nvSpPr>
        <dsp:cNvPr id="0" name=""/>
        <dsp:cNvSpPr/>
      </dsp:nvSpPr>
      <dsp:spPr>
        <a:xfrm>
          <a:off x="6047272" y="1358730"/>
          <a:ext cx="2518280" cy="7680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Неравномерно </a:t>
          </a:r>
          <a:endParaRPr lang="ru-RU" sz="1800" kern="1200" dirty="0"/>
        </a:p>
      </dsp:txBody>
      <dsp:txXfrm>
        <a:off x="6047272" y="1358730"/>
        <a:ext cx="2518280" cy="768075"/>
      </dsp:txXfrm>
    </dsp:sp>
    <dsp:sp modelId="{7D1F7CC2-59E4-43EE-BE1D-C37BD36C92CA}">
      <dsp:nvSpPr>
        <dsp:cNvPr id="0" name=""/>
        <dsp:cNvSpPr/>
      </dsp:nvSpPr>
      <dsp:spPr>
        <a:xfrm>
          <a:off x="6047272" y="2441591"/>
          <a:ext cx="2518280" cy="7680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Попятное движение (ходит по кругу, циклически)</a:t>
          </a:r>
          <a:endParaRPr lang="ru-RU" sz="1800" kern="1200" dirty="0"/>
        </a:p>
      </dsp:txBody>
      <dsp:txXfrm>
        <a:off x="6047272" y="2441591"/>
        <a:ext cx="2518280" cy="768075"/>
      </dsp:txXfrm>
    </dsp:sp>
    <dsp:sp modelId="{83F00B77-FA96-4AC3-A108-186B3090A6FD}">
      <dsp:nvSpPr>
        <dsp:cNvPr id="0" name=""/>
        <dsp:cNvSpPr/>
      </dsp:nvSpPr>
      <dsp:spPr>
        <a:xfrm>
          <a:off x="3025335" y="2983021"/>
          <a:ext cx="2518280" cy="7680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Имеет конкретное содержание (время чего-то)</a:t>
          </a:r>
          <a:endParaRPr lang="ru-RU" sz="1800" kern="1200" dirty="0"/>
        </a:p>
      </dsp:txBody>
      <dsp:txXfrm>
        <a:off x="3025335" y="2983021"/>
        <a:ext cx="2518280" cy="768075"/>
      </dsp:txXfrm>
    </dsp:sp>
    <dsp:sp modelId="{342714B8-5EFE-42B8-9EEF-E41EBCA627F3}">
      <dsp:nvSpPr>
        <dsp:cNvPr id="0" name=""/>
        <dsp:cNvSpPr/>
      </dsp:nvSpPr>
      <dsp:spPr>
        <a:xfrm>
          <a:off x="3025335" y="4065881"/>
          <a:ext cx="2518280" cy="7680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Время людей и их деятельности</a:t>
          </a:r>
          <a:endParaRPr lang="ru-RU" sz="1800" kern="1200" dirty="0"/>
        </a:p>
      </dsp:txBody>
      <dsp:txXfrm>
        <a:off x="3025335" y="4065881"/>
        <a:ext cx="2518280" cy="768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FDAF01-218D-4E1C-88A0-A1CBE71C46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8771E1-C82F-463B-A318-7F01DC4061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013176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История России</a:t>
            </a:r>
          </a:p>
          <a:p>
            <a:r>
              <a:rPr lang="ru-RU" dirty="0" smtClean="0"/>
              <a:t>10 класс</a:t>
            </a:r>
          </a:p>
          <a:p>
            <a:r>
              <a:rPr lang="ru-RU" dirty="0" smtClean="0"/>
              <a:t>Часть </a:t>
            </a:r>
            <a:r>
              <a:rPr lang="en-US" dirty="0" smtClean="0"/>
              <a:t>I</a:t>
            </a:r>
            <a:endParaRPr lang="ru-RU" dirty="0" smtClean="0"/>
          </a:p>
          <a:p>
            <a:r>
              <a:rPr lang="ru-RU" dirty="0" smtClean="0"/>
              <a:t>Данилов А.А.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470025"/>
          </a:xfrm>
        </p:spPr>
        <p:txBody>
          <a:bodyPr/>
          <a:lstStyle/>
          <a:p>
            <a:r>
              <a:rPr lang="ru-RU" dirty="0" smtClean="0"/>
              <a:t>История и исторический процесс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5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единстве мировой истории</a:t>
            </a:r>
          </a:p>
        </p:txBody>
      </p:sp>
      <p:pic>
        <p:nvPicPr>
          <p:cNvPr id="7170" name="Picture 2" descr="КОММУНИСТЫ РОССИИ - ОФИЦИАЛЬНЫЙ САЙТ / Нов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3061117" cy="38263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551723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К. Маркс </a:t>
            </a:r>
          </a:p>
          <a:p>
            <a:pPr algn="ctr"/>
            <a:r>
              <a:rPr lang="ru-RU" dirty="0" smtClean="0"/>
              <a:t>(1818-1883)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348880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История – это процесс естественно- исторической смены  общественно-экономических формаций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В его основе лежат законы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Его законы реализуются в деятельности людей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7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единстве мировой истории</a:t>
            </a:r>
          </a:p>
        </p:txBody>
      </p:sp>
      <p:pic>
        <p:nvPicPr>
          <p:cNvPr id="8194" name="Picture 2" descr="Свет в конце тоннеля Газета &quot;День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88" y="1772816"/>
            <a:ext cx="2475639" cy="32678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0820" y="522920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К. Ясперс</a:t>
            </a:r>
          </a:p>
          <a:p>
            <a:pPr algn="ctr"/>
            <a:r>
              <a:rPr lang="ru-RU" dirty="0" smtClean="0"/>
              <a:t>(1883-1969)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41966" y="2358599"/>
            <a:ext cx="51125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Единство мировой истории связывал с эпохой </a:t>
            </a:r>
            <a:r>
              <a:rPr lang="ru-RU" sz="2400" b="1" dirty="0" smtClean="0">
                <a:solidFill>
                  <a:srgbClr val="C00000"/>
                </a:solidFill>
              </a:rPr>
              <a:t>«осевого времени» </a:t>
            </a:r>
          </a:p>
          <a:p>
            <a:pPr algn="ctr"/>
            <a:r>
              <a:rPr lang="ru-RU" dirty="0" smtClean="0"/>
              <a:t>(между 800 и 200 гг. до н. э. ), </a:t>
            </a:r>
          </a:p>
          <a:p>
            <a:pPr algn="ctr"/>
            <a:r>
              <a:rPr lang="ru-RU" dirty="0" smtClean="0"/>
              <a:t>когда в отдаленных друг от друга регионах независимо друг от друга </a:t>
            </a:r>
          </a:p>
          <a:p>
            <a:pPr algn="ctr"/>
            <a:r>
              <a:rPr lang="ru-RU" dirty="0" smtClean="0"/>
              <a:t>«были разработаны основные категории, которыми мы мыслим по сей день, заложены основы мировых религий, и сегодня определяющих жизнь людей».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2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единстве мировой истории</a:t>
            </a:r>
          </a:p>
        </p:txBody>
      </p:sp>
      <p:pic>
        <p:nvPicPr>
          <p:cNvPr id="9218" name="Picture 2" descr="Элвин Тоффлер Шок будущего - Сдаем сессию на 5 - Банк лучших реферат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101190" cy="30963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486916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О. </a:t>
            </a:r>
            <a:r>
              <a:rPr lang="ru-RU" dirty="0" err="1" smtClean="0"/>
              <a:t>Тоффлер</a:t>
            </a:r>
            <a:endParaRPr lang="ru-RU" dirty="0" smtClean="0"/>
          </a:p>
          <a:p>
            <a:pPr algn="ctr"/>
            <a:r>
              <a:rPr lang="ru-RU" dirty="0" smtClean="0"/>
              <a:t>(род. В 1928г.)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177281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Стадиальные концепции развития цивилизации </a:t>
            </a:r>
            <a:r>
              <a:rPr lang="en-US" b="1" dirty="0" smtClean="0">
                <a:solidFill>
                  <a:srgbClr val="C00000"/>
                </a:solidFill>
              </a:rPr>
              <a:t>(XX</a:t>
            </a:r>
            <a:r>
              <a:rPr lang="ru-RU" b="1" dirty="0" smtClean="0">
                <a:solidFill>
                  <a:srgbClr val="C00000"/>
                </a:solidFill>
              </a:rPr>
              <a:t>в.)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342900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Все народы проходят по-своему через стадии аграрного, индустриального и постиндустриального общества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4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 </a:t>
            </a:r>
            <a:r>
              <a:rPr lang="ru-RU" dirty="0" smtClean="0"/>
              <a:t>многообразии  </a:t>
            </a:r>
            <a:r>
              <a:rPr lang="ru-RU" dirty="0"/>
              <a:t>мировой истории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148478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Теория локальных цивилизаций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0242" name="Picture 2" descr="ВИКО (Vico) Джамбаттис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2109301" cy="28228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373216"/>
            <a:ext cx="1965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Дж. Вико</a:t>
            </a:r>
          </a:p>
          <a:p>
            <a:pPr algn="ctr"/>
            <a:r>
              <a:rPr lang="ru-RU" dirty="0" smtClean="0"/>
              <a:t>(1668-1744)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2564904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У народов общие этапы развития, но каждый проходит его по-своему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У истории множество путей и культур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97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 многообразии  мировой истории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148478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Теория локальных цивилизаций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1266" name="Picture 2" descr="ИА &quot;Православие на Северной земле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10036"/>
            <a:ext cx="2376264" cy="31683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0349" y="5466801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Н.Я. Данилевский</a:t>
            </a:r>
          </a:p>
          <a:p>
            <a:pPr algn="ctr"/>
            <a:r>
              <a:rPr lang="ru-RU" dirty="0" smtClean="0"/>
              <a:t>(1822-1885)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22768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Книга «Россия и Европа»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2852936"/>
            <a:ext cx="3672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FF"/>
                </a:solidFill>
              </a:rPr>
              <a:t>«Культурно-исторический тип»</a:t>
            </a:r>
          </a:p>
          <a:p>
            <a:endParaRPr lang="ru-RU" sz="2800" i="1" dirty="0">
              <a:solidFill>
                <a:srgbClr val="0000FF"/>
              </a:solidFill>
            </a:endParaRPr>
          </a:p>
          <a:p>
            <a:endParaRPr lang="ru-RU" sz="2800" i="1" dirty="0" smtClean="0">
              <a:solidFill>
                <a:srgbClr val="0000FF"/>
              </a:solidFill>
            </a:endParaRPr>
          </a:p>
          <a:p>
            <a:r>
              <a:rPr lang="ru-RU" sz="2800" i="1" dirty="0" smtClean="0">
                <a:solidFill>
                  <a:srgbClr val="0000FF"/>
                </a:solidFill>
              </a:rPr>
              <a:t>«Локальная цивилизация»</a:t>
            </a:r>
            <a:endParaRPr lang="ru-RU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/>
          <a:lstStyle/>
          <a:p>
            <a:r>
              <a:rPr lang="ru-RU" sz="3600" dirty="0">
                <a:solidFill>
                  <a:srgbClr val="696464"/>
                </a:solidFill>
              </a:rPr>
              <a:t>О многообразии  мировой истории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994066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Теория локальных цивилизаций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2290" name="Picture 2" descr="ШПЕНГЛЕР Освальд (1880 - 1936) - немецкий философ,историк и теоретик - 6 Февраля 2014 - Blog - Inarsapp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376264" cy="33845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0551" y="530120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О. Шпенглер </a:t>
            </a:r>
          </a:p>
          <a:p>
            <a:pPr algn="ctr"/>
            <a:r>
              <a:rPr lang="ru-RU" dirty="0" smtClean="0"/>
              <a:t>(1880-1936)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10298" y="1628800"/>
            <a:ext cx="56541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Всемирная история – ряд независимых циклов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Каждый из циклов – уникальная, неповторимая культура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«Душа» культуры может быть выражена только символически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Культура непроницаема и изолирована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Культура рождается, расцветает, заболевает и умирает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Эти стадии общие для всех обществ, но всемирной истории нет, а есть параллельно существующие разделенные во времени и пространстве культуры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696464"/>
                </a:solidFill>
              </a:rPr>
              <a:t>О многообразии  мировой истории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257927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Теория локальных цивилизаций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3314" name="Picture 2" descr="14 апреля родились... 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3153773" cy="31537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37321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А. Тойнби</a:t>
            </a:r>
          </a:p>
          <a:p>
            <a:pPr algn="ctr"/>
            <a:r>
              <a:rPr lang="ru-RU" dirty="0" smtClean="0"/>
              <a:t>(1889-1975)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270892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Около 30 цивилизаций развивались независимо одна от другой , переживая рождение, рост, надлом, распад и гибель.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5696381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С. 14 – 15 Работа с источниками 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Периодизация исторического процесса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Первобытность (не менее 2,5 млн лет назад – </a:t>
            </a:r>
            <a:r>
              <a:rPr lang="en-US" dirty="0" smtClean="0"/>
              <a:t>IV-III</a:t>
            </a:r>
            <a:r>
              <a:rPr lang="ru-RU" dirty="0" smtClean="0"/>
              <a:t> тыс. до н.э.)</a:t>
            </a:r>
          </a:p>
          <a:p>
            <a:endParaRPr lang="ru-RU" dirty="0" smtClean="0"/>
          </a:p>
          <a:p>
            <a:r>
              <a:rPr lang="ru-RU" dirty="0" smtClean="0"/>
              <a:t>Древний мир (</a:t>
            </a:r>
            <a:r>
              <a:rPr lang="en-US" dirty="0" smtClean="0"/>
              <a:t>IV-III</a:t>
            </a:r>
            <a:r>
              <a:rPr lang="ru-RU" dirty="0" smtClean="0"/>
              <a:t> тыс. до н.э. – </a:t>
            </a:r>
            <a:r>
              <a:rPr lang="en-US" dirty="0" smtClean="0"/>
              <a:t>V</a:t>
            </a:r>
            <a:r>
              <a:rPr lang="ru-RU" dirty="0" smtClean="0"/>
              <a:t> в. н.э.)</a:t>
            </a:r>
          </a:p>
          <a:p>
            <a:endParaRPr lang="ru-RU" dirty="0" smtClean="0"/>
          </a:p>
          <a:p>
            <a:r>
              <a:rPr lang="ru-RU" dirty="0" smtClean="0"/>
              <a:t>Средневековье (</a:t>
            </a:r>
            <a:r>
              <a:rPr lang="en-US" dirty="0" smtClean="0"/>
              <a:t>V – </a:t>
            </a:r>
            <a:r>
              <a:rPr lang="ru-RU" dirty="0" smtClean="0"/>
              <a:t>конец </a:t>
            </a:r>
            <a:r>
              <a:rPr lang="en-US" dirty="0" smtClean="0"/>
              <a:t>XV</a:t>
            </a:r>
            <a:r>
              <a:rPr lang="ru-RU" dirty="0" smtClean="0"/>
              <a:t> в.)</a:t>
            </a:r>
          </a:p>
          <a:p>
            <a:endParaRPr lang="ru-RU" dirty="0" smtClean="0"/>
          </a:p>
          <a:p>
            <a:r>
              <a:rPr lang="ru-RU" dirty="0" smtClean="0"/>
              <a:t>Новое время (конец </a:t>
            </a:r>
            <a:r>
              <a:rPr lang="en-US" dirty="0" smtClean="0"/>
              <a:t>XV – </a:t>
            </a:r>
            <a:r>
              <a:rPr lang="ru-RU" dirty="0" smtClean="0"/>
              <a:t>начало </a:t>
            </a:r>
            <a:r>
              <a:rPr lang="en-US" dirty="0" smtClean="0"/>
              <a:t>XX</a:t>
            </a:r>
            <a:r>
              <a:rPr lang="ru-RU" dirty="0" smtClean="0"/>
              <a:t>в.)</a:t>
            </a:r>
          </a:p>
          <a:p>
            <a:endParaRPr lang="ru-RU" dirty="0" smtClean="0"/>
          </a:p>
          <a:p>
            <a:r>
              <a:rPr lang="ru-RU" dirty="0" smtClean="0"/>
              <a:t>Новейшее время (</a:t>
            </a:r>
            <a:r>
              <a:rPr lang="en-US" dirty="0" smtClean="0"/>
              <a:t>XX – </a:t>
            </a:r>
            <a:r>
              <a:rPr lang="ru-RU" dirty="0" smtClean="0"/>
              <a:t>начало </a:t>
            </a:r>
            <a:r>
              <a:rPr lang="en-US" dirty="0" smtClean="0"/>
              <a:t>XXI</a:t>
            </a:r>
            <a:r>
              <a:rPr lang="ru-RU" dirty="0" smtClean="0"/>
              <a:t> в.)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8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История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Прошлое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Настоящее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Будущее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Наука и технологии &quot; Страница 120 &quot; RNNS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08920"/>
            <a:ext cx="3670970" cy="36709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6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00FF"/>
                </a:solidFill>
              </a:rPr>
              <a:t>История </a:t>
            </a:r>
            <a:endParaRPr lang="ru-RU" sz="6000" b="1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Во-первых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Во-вторых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Реальность прошлого, бытие природы, общества и человека в длительной временной протяженности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ru-RU" dirty="0" smtClean="0"/>
              <a:t>Наука об обществе и о человеке во всем многообразии </a:t>
            </a:r>
            <a:endParaRPr lang="ru-RU" dirty="0"/>
          </a:p>
        </p:txBody>
      </p:sp>
      <p:pic>
        <p:nvPicPr>
          <p:cNvPr id="2052" name="Picture 4" descr="Скачать Библиотека &quot;История в биографиях и мемуарах - 7&quot; (167 произведений) бесплатно и без регистрации- Библиотека Vuzer.inf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88"/>
          <a:stretch/>
        </p:blipFill>
        <p:spPr bwMode="auto">
          <a:xfrm>
            <a:off x="3851920" y="4005064"/>
            <a:ext cx="3600400" cy="230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7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Предмет истории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52743833"/>
              </p:ext>
            </p:extLst>
          </p:nvPr>
        </p:nvGraphicFramePr>
        <p:xfrm>
          <a:off x="539552" y="1268760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29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908720"/>
            <a:ext cx="41044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История изменчива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780928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пространстве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2780928"/>
            <a:ext cx="280831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 времени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3789040"/>
            <a:ext cx="2880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Изменение природно-географической среды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Различие между аграрным пространством и урбанизированным пространством, общество формирует пространство (геополитика)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32140" y="3795555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Историческое пространство как условие исторического развития общества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Результат исторического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0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80516925"/>
              </p:ext>
            </p:extLst>
          </p:nvPr>
        </p:nvGraphicFramePr>
        <p:xfrm>
          <a:off x="323528" y="332656"/>
          <a:ext cx="856895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BakuLand :. Необычные Часик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2664296" cy="247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9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единстве мировой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Христианская концепция единства истории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Боссюэ, Жак Бенинь - Википедия - Wikipedia Mobi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45" y="2348880"/>
            <a:ext cx="2118532" cy="37201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23481" y="6069038"/>
            <a:ext cx="1273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Августин </a:t>
            </a:r>
          </a:p>
          <a:p>
            <a:r>
              <a:rPr lang="ru-RU" dirty="0" smtClean="0"/>
              <a:t>(354-430)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276872"/>
            <a:ext cx="38164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Трактат «О граде Божием»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Единство истории – это единство Божественной воли. Воплощающейся в созданном ею человечестве.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Единство человечества во времени земной истории воплотится в «граде Божием», мистической общине избранных к спасению и жизни вечной.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6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единстве мировой истории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148478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Мыслители Просвещения </a:t>
            </a:r>
            <a:r>
              <a:rPr lang="en-US" sz="2400" b="1" dirty="0" smtClean="0">
                <a:solidFill>
                  <a:srgbClr val="C00000"/>
                </a:solidFill>
              </a:rPr>
              <a:t>XVIII</a:t>
            </a:r>
            <a:r>
              <a:rPr lang="ru-RU" sz="2400" b="1" dirty="0" smtClean="0">
                <a:solidFill>
                  <a:srgbClr val="C00000"/>
                </a:solidFill>
              </a:rPr>
              <a:t> в.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2276872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Движение истории – прогресс, смена низших форм высшими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Развитие культуры, науки и просвещения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Неизменность и универсальность человеческой природы</a:t>
            </a:r>
            <a:endParaRPr lang="ru-RU" dirty="0"/>
          </a:p>
        </p:txBody>
      </p:sp>
      <p:pic>
        <p:nvPicPr>
          <p:cNvPr id="5122" name="Picture 2" descr="Просветители - Презентация 4393/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81" y="2123857"/>
            <a:ext cx="422446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0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единстве мировой истории</a:t>
            </a:r>
          </a:p>
        </p:txBody>
      </p:sp>
      <p:pic>
        <p:nvPicPr>
          <p:cNvPr id="6146" name="Picture 2" descr="Гегель, Георг Вильгельм Фридрих Quicki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2712060" cy="34320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522920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Г. Гегель</a:t>
            </a:r>
          </a:p>
          <a:p>
            <a:pPr algn="ctr"/>
            <a:r>
              <a:rPr lang="ru-RU" dirty="0" smtClean="0"/>
              <a:t>Немецкий философ</a:t>
            </a:r>
          </a:p>
          <a:p>
            <a:pPr algn="ctr"/>
            <a:r>
              <a:rPr lang="ru-RU" dirty="0" smtClean="0"/>
              <a:t>(1770-1831)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1988840"/>
            <a:ext cx="42484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Этап развития абсолютной идеи, воплощающейся в государстве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История развивается по пути осознания идеи свободы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Это история государств и народов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Принцип «мирового духа»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История движется с Востока на Запад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3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</TotalTime>
  <Words>605</Words>
  <Application>Microsoft Office PowerPoint</Application>
  <PresentationFormat>Экран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История и исторический процесс</vt:lpstr>
      <vt:lpstr>История </vt:lpstr>
      <vt:lpstr>История </vt:lpstr>
      <vt:lpstr>Предмет истории</vt:lpstr>
      <vt:lpstr>Презентация PowerPoint</vt:lpstr>
      <vt:lpstr>Презентация PowerPoint</vt:lpstr>
      <vt:lpstr>О единстве мировой истории</vt:lpstr>
      <vt:lpstr>О единстве мировой истории</vt:lpstr>
      <vt:lpstr>О единстве мировой истории</vt:lpstr>
      <vt:lpstr>О единстве мировой истории</vt:lpstr>
      <vt:lpstr>О единстве мировой истории</vt:lpstr>
      <vt:lpstr>О единстве мировой истории</vt:lpstr>
      <vt:lpstr>О многообразии  мировой истории</vt:lpstr>
      <vt:lpstr>О многообразии  мировой истории</vt:lpstr>
      <vt:lpstr>О многообразии  мировой истории</vt:lpstr>
      <vt:lpstr>О многообразии  мировой истории</vt:lpstr>
      <vt:lpstr>Периодизация исторического процесса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и исторический процесс</dc:title>
  <dc:creator>User</dc:creator>
  <cp:lastModifiedBy>User</cp:lastModifiedBy>
  <cp:revision>14</cp:revision>
  <dcterms:created xsi:type="dcterms:W3CDTF">2014-09-03T16:47:22Z</dcterms:created>
  <dcterms:modified xsi:type="dcterms:W3CDTF">2014-09-03T18:50:51Z</dcterms:modified>
</cp:coreProperties>
</file>