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65" d="100"/>
          <a:sy n="65" d="100"/>
        </p:scale>
        <p:origin x="-154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jpeg"/><Relationship Id="rId10" Type="http://schemas.openxmlformats.org/officeDocument/2006/relationships/image" Target="../media/image6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6217118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32656"/>
            <a:ext cx="8640960" cy="6288559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027" name="Рисунок 14" descr="Безымянный.pn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7988" y="5949950"/>
            <a:ext cx="7207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Рисунок 15" descr="Безымянный1.pn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9925" y="5949950"/>
            <a:ext cx="930275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Рисунок 13" descr="Безымянный3.pn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25" y="5876925"/>
            <a:ext cx="50323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Рисунок 11" descr="0cb2c0928637 - копия - копия (3)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67175" y="5492750"/>
            <a:ext cx="827088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Рисунок 10" descr="Безымянный3.png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8538" y="5876925"/>
            <a:ext cx="503237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Рисунок 8" descr="Безымянный1.png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450" y="5949950"/>
            <a:ext cx="930275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Рисунок 7" descr="Безымянный.pn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5949950"/>
            <a:ext cx="7207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981075"/>
            <a:ext cx="7920038" cy="30241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b="1" i="1" dirty="0" smtClean="0">
                <a:solidFill>
                  <a:schemeClr val="tx2">
                    <a:lumMod val="50000"/>
                  </a:schemeClr>
                </a:solidFill>
              </a:rPr>
              <a:t>Сравнение положительных и отрицательных чисел</a:t>
            </a:r>
            <a:endParaRPr lang="ru-RU" sz="6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2988" y="476250"/>
            <a:ext cx="7345362" cy="5545138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1) Из двух рациональных чисел больше то, которое на координатной прямой расположено -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а) правее;                        б) левее.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2) Из двух рациональных чисел меньше то, которое на координатной прямой расположено -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а) правее;                        б) левее.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3) Какое из данных чисел 0, -10, 12, -6 на координатной прямой расположено левее?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а) 0; б) -10; в )12; г) -6.</a:t>
            </a:r>
            <a:endParaRPr lang="ru-RU" sz="22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4) Какое из данных чисел 0, -8, -14, 5 имеет наименьший модуль?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а) 0; б) -8; в )-14; г) 5.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5) Запишите числа -5, 0, 11, - 2 в порядке возрастания.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а) 0, 12, -5, 11; б) 11, 0, -2, -5; в ) -5, -2, 0, 11.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47625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Проверь себя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8888" y="1844675"/>
            <a:ext cx="6513512" cy="3578225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1)  А</a:t>
            </a:r>
          </a:p>
          <a:p>
            <a:pPr eaLnBrk="1" hangingPunct="1">
              <a:defRPr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2)  Б</a:t>
            </a:r>
          </a:p>
          <a:p>
            <a:pPr eaLnBrk="1" hangingPunct="1">
              <a:defRPr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3)  Б</a:t>
            </a:r>
          </a:p>
          <a:p>
            <a:pPr eaLnBrk="1" hangingPunct="1">
              <a:defRPr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4)  А</a:t>
            </a:r>
          </a:p>
          <a:p>
            <a:pPr eaLnBrk="1" hangingPunct="1">
              <a:defRPr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5)  В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836613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Проверь по эталону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8888" y="2349500"/>
            <a:ext cx="6513512" cy="32893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• 5 "+" отметка 5,</a:t>
            </a:r>
            <a:endParaRPr lang="ru-RU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• 4 "+" отметка 4 ,</a:t>
            </a:r>
            <a:endParaRPr lang="ru-RU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• 3 "+" отметка 3.</a:t>
            </a:r>
            <a:endParaRPr lang="ru-RU" sz="4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0113" y="476250"/>
            <a:ext cx="7416800" cy="6121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b="1" u="sng" dirty="0" smtClean="0">
                <a:solidFill>
                  <a:srgbClr val="C00000"/>
                </a:solidFill>
              </a:rPr>
              <a:t>итог работы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• Сегодня на уроке я научился: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• Мне было интересно: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• Мне было трудно: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• Я понял, что: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• Больше всего мне понравилось: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• Своей работой на уроке я доволен (не совсем, не доволен)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549275"/>
            <a:ext cx="8302625" cy="43926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Любое отрицательное число меньше любого положительного числа</a:t>
            </a:r>
            <a:endParaRPr lang="ru-RU" sz="5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684213" y="908050"/>
            <a:ext cx="7704137" cy="1296988"/>
          </a:xfrm>
        </p:spPr>
        <p:txBody>
          <a:bodyPr/>
          <a:lstStyle/>
          <a:p>
            <a:pPr eaLnBrk="1" hangingPunct="1"/>
            <a:r>
              <a:rPr lang="ru-RU" sz="4800" b="1" smtClean="0"/>
              <a:t>Сравните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2565400"/>
            <a:ext cx="6440487" cy="3073400"/>
          </a:xfrm>
        </p:spPr>
        <p:txBody>
          <a:bodyPr/>
          <a:lstStyle/>
          <a:p>
            <a:pPr marL="914400" indent="-914400" eaLnBrk="1" fontAlgn="auto" hangingPunct="1">
              <a:spcAft>
                <a:spcPts val="0"/>
              </a:spcAft>
              <a:buFont typeface="Arial" pitchFamily="34" charset="0"/>
              <a:buAutoNum type="arabicPlain" startAt="9"/>
              <a:defRPr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  и   – 13</a:t>
            </a:r>
          </a:p>
          <a:p>
            <a:pPr marL="914400" indent="-91440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          - 200   и     1</a:t>
            </a:r>
          </a:p>
          <a:p>
            <a:pPr marL="914400" indent="-91440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            1,99  и  - 5,04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611188" y="765175"/>
            <a:ext cx="7772400" cy="1470025"/>
          </a:xfrm>
        </p:spPr>
        <p:txBody>
          <a:bodyPr/>
          <a:lstStyle/>
          <a:p>
            <a:pPr eaLnBrk="1" hangingPunct="1"/>
            <a:r>
              <a:rPr lang="ru-RU" smtClean="0"/>
              <a:t>Проверь себя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65400"/>
            <a:ext cx="6400800" cy="3073400"/>
          </a:xfrm>
        </p:spPr>
        <p:txBody>
          <a:bodyPr/>
          <a:lstStyle/>
          <a:p>
            <a:pPr marL="914400" indent="-914400" eaLnBrk="1" fontAlgn="auto" hangingPunct="1">
              <a:spcAft>
                <a:spcPts val="0"/>
              </a:spcAft>
              <a:buFont typeface="Arial" pitchFamily="34" charset="0"/>
              <a:buAutoNum type="arabicPlain" startAt="9"/>
              <a:defRPr/>
            </a:pP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&gt;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   – 13</a:t>
            </a:r>
          </a:p>
          <a:p>
            <a:pPr marL="914400" indent="-91440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          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- 200   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&lt;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     1</a:t>
            </a:r>
          </a:p>
          <a:p>
            <a:pPr marL="914400" indent="-91440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             1,99  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&gt;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  - 5,04</a:t>
            </a:r>
            <a:endParaRPr lang="ru-RU" sz="4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1773238"/>
            <a:ext cx="7777163" cy="237648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Нуль больше любого отрицательного числа, но меньше любого положительного числа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>
          <a:xfrm>
            <a:off x="755650" y="692150"/>
            <a:ext cx="7772400" cy="1470025"/>
          </a:xfrm>
        </p:spPr>
        <p:txBody>
          <a:bodyPr/>
          <a:lstStyle/>
          <a:p>
            <a:pPr eaLnBrk="1" hangingPunct="1"/>
            <a:r>
              <a:rPr lang="ru-RU" b="1" smtClean="0"/>
              <a:t>Сравните</a:t>
            </a:r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2276475"/>
            <a:ext cx="6369050" cy="3362325"/>
          </a:xfrm>
        </p:spPr>
        <p:txBody>
          <a:bodyPr/>
          <a:lstStyle/>
          <a:p>
            <a:pPr marL="914400" indent="-9144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-5     и 0</a:t>
            </a:r>
          </a:p>
          <a:p>
            <a:pPr marL="914400" indent="-9144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17     и 0</a:t>
            </a:r>
          </a:p>
          <a:p>
            <a:pPr marL="914400" indent="-9144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- 599 и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755650" y="836613"/>
            <a:ext cx="7772400" cy="1470025"/>
          </a:xfrm>
        </p:spPr>
        <p:txBody>
          <a:bodyPr/>
          <a:lstStyle/>
          <a:p>
            <a:pPr eaLnBrk="1" hangingPunct="1"/>
            <a:r>
              <a:rPr lang="ru-RU" smtClean="0"/>
              <a:t>Проверь себя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2708275"/>
            <a:ext cx="6400800" cy="1752600"/>
          </a:xfrm>
        </p:spPr>
        <p:txBody>
          <a:bodyPr/>
          <a:lstStyle/>
          <a:p>
            <a:pPr marL="914400" indent="-9144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-5     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</a:rPr>
              <a:t>&lt;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 0</a:t>
            </a:r>
          </a:p>
          <a:p>
            <a:pPr marL="914400" indent="-9144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17     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</a:rPr>
              <a:t>&gt;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 0</a:t>
            </a:r>
          </a:p>
          <a:p>
            <a:pPr marL="914400" indent="-9144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- 599 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</a:rPr>
              <a:t>&lt;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 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>
          <a:xfrm>
            <a:off x="684213" y="981075"/>
            <a:ext cx="7772400" cy="1470025"/>
          </a:xfrm>
        </p:spPr>
        <p:txBody>
          <a:bodyPr/>
          <a:lstStyle/>
          <a:p>
            <a:pPr eaLnBrk="1" hangingPunct="1"/>
            <a:r>
              <a:rPr lang="ru-RU" smtClean="0"/>
              <a:t>Какое число больше?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2565400"/>
            <a:ext cx="6369050" cy="3073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</a:rPr>
              <a:t>18 или - 1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</a:rPr>
              <a:t>             - 4  или - 2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</a:rPr>
              <a:t>             - 2  или - 1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1844675"/>
            <a:ext cx="7918450" cy="209073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Из двух отрицательных чисел меньше то, модуль которого больше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атика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Математика6</Template>
  <TotalTime>112</TotalTime>
  <Words>168</Words>
  <Application>Microsoft Office PowerPoint</Application>
  <PresentationFormat>Экран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Математика6</vt:lpstr>
      <vt:lpstr>Сравнение положительных и отрицательных чисел</vt:lpstr>
      <vt:lpstr>Любое отрицательное число меньше любого положительного числа</vt:lpstr>
      <vt:lpstr>Сравните</vt:lpstr>
      <vt:lpstr>Проверь себя</vt:lpstr>
      <vt:lpstr>Нуль больше любого отрицательного числа, но меньше любого положительного числа</vt:lpstr>
      <vt:lpstr>Сравните</vt:lpstr>
      <vt:lpstr>Проверь себя</vt:lpstr>
      <vt:lpstr>Какое число больше?</vt:lpstr>
      <vt:lpstr>Из двух отрицательных чисел меньше то, модуль которого больше</vt:lpstr>
      <vt:lpstr>Слайд 10</vt:lpstr>
      <vt:lpstr>Проверь себя</vt:lpstr>
      <vt:lpstr>Проверь по эталону</vt:lpstr>
      <vt:lpstr> 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положительных и отрицательных чисел</dc:title>
  <dc:creator>Internet</dc:creator>
  <cp:lastModifiedBy>Internet</cp:lastModifiedBy>
  <cp:revision>15</cp:revision>
  <dcterms:created xsi:type="dcterms:W3CDTF">2013-02-03T06:43:51Z</dcterms:created>
  <dcterms:modified xsi:type="dcterms:W3CDTF">2013-02-09T15:03:55Z</dcterms:modified>
</cp:coreProperties>
</file>