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i="1" dirty="0" smtClean="0"/>
              <a:t>Война в истории моей семьи.</a:t>
            </a:r>
            <a:endParaRPr lang="ru-RU" sz="7200" i="1" dirty="0"/>
          </a:p>
        </p:txBody>
      </p:sp>
    </p:spTree>
    <p:extLst>
      <p:ext uri="{BB962C8B-B14F-4D97-AF65-F5344CB8AC3E}">
        <p14:creationId xmlns="" xmlns:p14="http://schemas.microsoft.com/office/powerpoint/2010/main" val="3867113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5" y="3717032"/>
            <a:ext cx="4608512" cy="27798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4654"/>
            <a:ext cx="4144427" cy="2791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434707"/>
            <a:ext cx="3800056" cy="27062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864218" cy="2751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30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352928" cy="3528392"/>
          </a:xfrm>
        </p:spPr>
        <p:txBody>
          <a:bodyPr>
            <a:noAutofit/>
          </a:bodyPr>
          <a:lstStyle/>
          <a:p>
            <a:r>
              <a:rPr lang="ru-RU" sz="2800" i="1" dirty="0"/>
              <a:t>Мой прадед, Волкович Яков Николаевич, со своей семьёй жил в Западной Белоруссии, в Гродненской области. За первые несколько дней войны  большая часть Белоруссии была оккупирована немецкими войсками.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63195"/>
            <a:ext cx="6200362" cy="4123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954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5616624" cy="6123384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. Прадед был в оккупации, много лишений и ужаса пришлось пережить, ведь в семье было пятеро детей, двое умерли во время войны. После освобождения Белоруссии в </a:t>
            </a:r>
            <a:r>
              <a:rPr lang="ru-RU" i="1" dirty="0" smtClean="0"/>
              <a:t>1944 </a:t>
            </a:r>
            <a:r>
              <a:rPr lang="ru-RU" i="1" dirty="0"/>
              <a:t>году его мобилизовали в военно-строительные войска. После окончания войны занимался поднятием народного хозяйства, в 1946 году был демобилизован и вернулся домой к семье. В послевоенные годы был председателем колхоза. Умер 7 апреля 1999 года, ему было 93 года.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3421"/>
            <a:ext cx="3352800" cy="5543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65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35280" cy="6051376"/>
          </a:xfrm>
        </p:spPr>
        <p:txBody>
          <a:bodyPr>
            <a:noAutofit/>
          </a:bodyPr>
          <a:lstStyle/>
          <a:p>
            <a:r>
              <a:rPr lang="ru-RU" sz="3000" i="1" dirty="0"/>
              <a:t>Да война закончилась давно. Но мы всегда должны помнить о ней, о тех страданиях, которые пережили люди, побывавшие на ней, и которые не вернулись, остались лежать в сырой земле. Об этом было сказано много раз, но я не боюсь повториться, ведь память  о тех жестоких, тяжких годах должна жить в нас вечно. Мы должны научиться ценить мирную жизнь, ведь именно ради неё бились, отдавали жизни все те, кто был на войне. И вечный огонь не должен потухнуть в наших сердцах никогда.</a:t>
            </a:r>
          </a:p>
        </p:txBody>
      </p:sp>
    </p:spTree>
    <p:extLst>
      <p:ext uri="{BB962C8B-B14F-4D97-AF65-F5344CB8AC3E}">
        <p14:creationId xmlns="" xmlns:p14="http://schemas.microsoft.com/office/powerpoint/2010/main" val="1223709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332656"/>
            <a:ext cx="4536504" cy="5763344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Люди! </a:t>
            </a:r>
          </a:p>
          <a:p>
            <a:r>
              <a:rPr lang="ru-RU" sz="3200" dirty="0" smtClean="0"/>
              <a:t>Покуда сердца стучатся,-помните!</a:t>
            </a:r>
            <a:br>
              <a:rPr lang="ru-RU" sz="3200" dirty="0" smtClean="0"/>
            </a:br>
            <a:r>
              <a:rPr lang="ru-RU" sz="3200" dirty="0" smtClean="0"/>
              <a:t>Какою ценою завоевано счастье,-пожалуйста помните!</a:t>
            </a:r>
            <a:endParaRPr lang="ru-RU" sz="3200" dirty="0"/>
          </a:p>
        </p:txBody>
      </p:sp>
      <p:pic>
        <p:nvPicPr>
          <p:cNvPr id="1030" name="Picture 6" descr="http://attachments-blog.tut.by/61414/files/2012/05/gvozdiki-s-georg_lentoy1-Olga-Bor-MLe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727"/>
            <a:ext cx="3648991" cy="6322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7663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590736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    В </a:t>
            </a:r>
            <a:r>
              <a:rPr lang="ru-RU" sz="2800" i="1" dirty="0"/>
              <a:t>нашей стране нет такой семьи, которую бы обошла Великая Отечественная Война. Эта беда ворвалась в каждый дом непрошеной гостьей. Сорок первый год принёс море страданий, реки слёз. Защищать свою Родину ушли все, кто мог держать оружие. В городах и деревнях оставались старики, женщины и дети. Это было очень тяжёлое и опасное время. Гибли миллионы людей, и ужас охватывал выживших. Но, несмотря на страх, люди, сражались за свою родину, за своих детей и внуков, за будущее всего русского народа. И мою семью война не обошла стороной. </a:t>
            </a:r>
          </a:p>
        </p:txBody>
      </p:sp>
    </p:spTree>
    <p:extLst>
      <p:ext uri="{BB962C8B-B14F-4D97-AF65-F5344CB8AC3E}">
        <p14:creationId xmlns="" xmlns:p14="http://schemas.microsoft.com/office/powerpoint/2010/main" val="166178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251521" y="188640"/>
            <a:ext cx="8435280" cy="144016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   Мои </a:t>
            </a:r>
            <a:r>
              <a:rPr lang="ru-RU" sz="3600" i="1" dirty="0"/>
              <a:t>все четыре прадедушки воевали на </a:t>
            </a:r>
            <a:r>
              <a:rPr lang="ru-RU" sz="3600" i="1" dirty="0" smtClean="0"/>
              <a:t>войне.</a:t>
            </a:r>
            <a:endParaRPr lang="ru-RU" sz="3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" y="1556792"/>
            <a:ext cx="3880313" cy="477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1340768"/>
            <a:ext cx="360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 В </a:t>
            </a:r>
            <a:r>
              <a:rPr lang="ru-RU" sz="2800" i="1" dirty="0"/>
              <a:t>семье моей бабушки, маминой мамы, Прудниковой Нины Александровны, было восемь детей. Старший брат Иван вместе с отцом ушёл на фронт в первые дни войны и погиб. </a:t>
            </a:r>
          </a:p>
        </p:txBody>
      </p:sp>
    </p:spTree>
    <p:extLst>
      <p:ext uri="{BB962C8B-B14F-4D97-AF65-F5344CB8AC3E}">
        <p14:creationId xmlns="" xmlns:p14="http://schemas.microsoft.com/office/powerpoint/2010/main" val="3042496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5616624" cy="6480720"/>
          </a:xfrm>
        </p:spPr>
        <p:txBody>
          <a:bodyPr>
            <a:noAutofit/>
          </a:bodyPr>
          <a:lstStyle/>
          <a:p>
            <a:r>
              <a:rPr lang="ru-RU" sz="2500" i="1" dirty="0"/>
              <a:t>Отец, Прудников Александр Тимофеевич, воевал на территории Белоруссии, где попал в окружение и в плен. Семья была эвакуирована из Смоленской области село </a:t>
            </a:r>
            <a:r>
              <a:rPr lang="ru-RU" sz="2500" i="1" dirty="0" err="1"/>
              <a:t>Вонлярово</a:t>
            </a:r>
            <a:r>
              <a:rPr lang="ru-RU" sz="2500" i="1" dirty="0"/>
              <a:t> в Ульяновскую область. Вскоре на прадедушку получили похоронку, что он убит 27 октября 1943 года и похоронен в деревне Ивановичи Витебской области. А на самом деле он попал в плен и находился в концлагере города Барановичи, вернулся домой уже после войны, в 1946 году. Он долго болел и умер в 1950 году от туберкулёза лёгких.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08720"/>
            <a:ext cx="2716270" cy="4941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6039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260648"/>
            <a:ext cx="4762872" cy="6264696"/>
          </a:xfrm>
        </p:spPr>
        <p:txBody>
          <a:bodyPr>
            <a:normAutofit/>
          </a:bodyPr>
          <a:lstStyle/>
          <a:p>
            <a:r>
              <a:rPr lang="ru-RU" sz="2800" i="1" dirty="0"/>
              <a:t>Папа моего дедушки Владимира Николаевича, маминого папы, </a:t>
            </a:r>
            <a:r>
              <a:rPr lang="ru-RU" sz="2800" i="1" dirty="0" err="1"/>
              <a:t>Кокин</a:t>
            </a:r>
            <a:r>
              <a:rPr lang="ru-RU" sz="2800" i="1" dirty="0"/>
              <a:t> Николай Антонович, погиб в начале войны, 2 ноября 1941 года. Он долгие годы считался без вести пропавшим, и в результате поиска, только в семидесятые годы родные узнали, что он захоронен в Белоруссии на братском кладбище.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3" y="980728"/>
            <a:ext cx="3861575" cy="47467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539587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63344"/>
          </a:xfrm>
        </p:spPr>
        <p:txBody>
          <a:bodyPr>
            <a:noAutofit/>
          </a:bodyPr>
          <a:lstStyle/>
          <a:p>
            <a:r>
              <a:rPr lang="ru-RU" sz="2800" i="1" dirty="0"/>
              <a:t>Мой прадед, </a:t>
            </a:r>
            <a:r>
              <a:rPr lang="ru-RU" sz="2800" i="1" dirty="0" err="1"/>
              <a:t>Азанов</a:t>
            </a:r>
            <a:r>
              <a:rPr lang="ru-RU" sz="2800" i="1" dirty="0"/>
              <a:t> Сергей Алексеевич, моего папы дедушка, участник Великой Отечественной Войны. До войны он работал в колхозе «Новый путь» бригадиром, после прохождения курсов – агрономом и заведовал </a:t>
            </a:r>
            <a:r>
              <a:rPr lang="ru-RU" sz="2800" i="1" dirty="0" err="1"/>
              <a:t>Казанцевской</a:t>
            </a:r>
            <a:r>
              <a:rPr lang="ru-RU" sz="2800" i="1" dirty="0"/>
              <a:t> избой читальней. В 1936-1937 году прадед был призван в ряды Красной армии и после прохождения службы продолжал работать в родном колхозе. 12 декабря 1939 года его </a:t>
            </a:r>
            <a:r>
              <a:rPr lang="ru-RU" sz="2800" i="1" dirty="0" smtClean="0"/>
              <a:t>мобилизовали </a:t>
            </a:r>
            <a:r>
              <a:rPr lang="ru-RU" sz="2800" i="1" dirty="0"/>
              <a:t>на Финскую войну, с войны он вернулся  18 декабря 1940 года и был председателем </a:t>
            </a:r>
            <a:r>
              <a:rPr lang="ru-RU" sz="2800" i="1" dirty="0" err="1"/>
              <a:t>Этьенского</a:t>
            </a:r>
            <a:r>
              <a:rPr lang="ru-RU" sz="2800" i="1" dirty="0"/>
              <a:t> сельского совета Пермской области. Всё было хорошо, но грянула Великая отечественная война. </a:t>
            </a:r>
          </a:p>
        </p:txBody>
      </p:sp>
    </p:spTree>
    <p:extLst>
      <p:ext uri="{BB962C8B-B14F-4D97-AF65-F5344CB8AC3E}">
        <p14:creationId xmlns="" xmlns:p14="http://schemas.microsoft.com/office/powerpoint/2010/main" val="1518534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410445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/>
              <a:t>В декабре 1941 года Сергей Алексеевич был призван в армию на фронт.  Воевал он на Калининском фронте в звании старшего сержанта. В бою под Ржевом его полк понёс большие потери, где прадедушка остался единственным выжившим из всего своего третьего взвода. Сначала его посчитали мёртвым (его ранило в ногу и правую лопатку), он потерял много крови, и так как он был без сознания, его подобрала похоронная команда вместе с остальными погибшими, …его собирались захоронить, но услышали стон.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80"/>
            <a:ext cx="4968552" cy="5521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96112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691336"/>
          </a:xfrm>
        </p:spPr>
        <p:txBody>
          <a:bodyPr>
            <a:normAutofit/>
          </a:bodyPr>
          <a:lstStyle/>
          <a:p>
            <a:r>
              <a:rPr lang="ru-RU" sz="2800" i="1" dirty="0"/>
              <a:t>. С 15 февраля 1942 года до 16 мая 1942 года он лечился в госпитале в Оренбурге, был выписан со 2 группой инвалидности. Вернулся домой в село Казанцево Пермской области к своей семье. Работал на руководящих должностях в родном колхозе, избирался депутатом, воспитал четырёх детей. Имел награды.  Умер 20 декабря 1998 года в возрасте 85 лет.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542987" cy="2881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3284"/>
            <a:ext cx="3816424" cy="2879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6301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1" y="101854"/>
            <a:ext cx="4333573" cy="31678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19" y="3532228"/>
            <a:ext cx="4375588" cy="2823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54" y="260648"/>
            <a:ext cx="4028763" cy="296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69452"/>
            <a:ext cx="4047092" cy="2815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6263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755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Война в истории моей семьи.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в истории моей семьи.</dc:title>
  <dc:creator>Света</dc:creator>
  <cp:lastModifiedBy>Гайка</cp:lastModifiedBy>
  <cp:revision>13</cp:revision>
  <dcterms:created xsi:type="dcterms:W3CDTF">2014-09-24T18:39:43Z</dcterms:created>
  <dcterms:modified xsi:type="dcterms:W3CDTF">2015-04-17T19:39:36Z</dcterms:modified>
</cp:coreProperties>
</file>