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03" r:id="rId2"/>
    <p:sldId id="306" r:id="rId3"/>
    <p:sldId id="307" r:id="rId4"/>
    <p:sldId id="308" r:id="rId5"/>
    <p:sldId id="278" r:id="rId6"/>
    <p:sldId id="279" r:id="rId7"/>
    <p:sldId id="280" r:id="rId8"/>
    <p:sldId id="281" r:id="rId9"/>
    <p:sldId id="282" r:id="rId10"/>
    <p:sldId id="285" r:id="rId11"/>
    <p:sldId id="301" r:id="rId12"/>
    <p:sldId id="302" r:id="rId13"/>
    <p:sldId id="293" r:id="rId14"/>
    <p:sldId id="305" r:id="rId15"/>
    <p:sldId id="309" r:id="rId16"/>
    <p:sldId id="310" r:id="rId17"/>
    <p:sldId id="311" r:id="rId18"/>
    <p:sldId id="296" r:id="rId19"/>
    <p:sldId id="286" r:id="rId20"/>
    <p:sldId id="256" r:id="rId21"/>
    <p:sldId id="295" r:id="rId22"/>
    <p:sldId id="275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5773569-5C6A-4809-8FF4-E724169400AA}">
          <p14:sldIdLst>
            <p14:sldId id="257"/>
            <p14:sldId id="258"/>
          </p14:sldIdLst>
        </p14:section>
        <p14:section name="Раздел без заголовка" id="{D2FC6BF9-D95A-4790-B87E-F0CF4680E184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73A"/>
    <a:srgbClr val="008A3E"/>
    <a:srgbClr val="3B7CFF"/>
    <a:srgbClr val="4454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9" autoAdjust="0"/>
  </p:normalViewPr>
  <p:slideViewPr>
    <p:cSldViewPr snapToGrid="0">
      <p:cViewPr>
        <p:scale>
          <a:sx n="60" d="100"/>
          <a:sy n="60" d="100"/>
        </p:scale>
        <p:origin x="-750" y="-246"/>
      </p:cViewPr>
      <p:guideLst>
        <p:guide orient="horz" pos="2160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F268-ADD6-4C77-ACB0-9D37C5FD03E3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50CE-CB53-4270-8281-486A9628D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6C290-D33C-4E61-84FB-088B4C6ED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6C290-D33C-4E61-84FB-088B4C6ED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6C290-D33C-4E61-84FB-088B4C6ED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6C290-D33C-4E61-84FB-088B4C6ED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36C290-D33C-4E61-84FB-088B4C6ED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D33C-EE8A-4D25-B590-C206E5A935EF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45BA-2291-4C62-8ECF-1E7DEBD1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7;&#1077;&#1089;&#1077;&#1085;&#1082;&#1072;.pptx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0">
              <a:srgbClr val="DDEBCF"/>
            </a:gs>
            <a:gs pos="0">
              <a:schemeClr val="tx2">
                <a:lumMod val="60000"/>
                <a:lumOff val="40000"/>
              </a:schemeClr>
            </a:gs>
            <a:gs pos="0">
              <a:schemeClr val="tx2">
                <a:lumMod val="60000"/>
                <a:lumOff val="40000"/>
              </a:schemeClr>
            </a:gs>
            <a:gs pos="37000">
              <a:srgbClr val="FFFF00"/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709448" y="2812887"/>
            <a:ext cx="8229600" cy="11430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270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царстве </a:t>
            </a:r>
          </a:p>
          <a:p>
            <a:pPr algn="ctr"/>
            <a:r>
              <a:rPr lang="ru-RU" sz="5400" b="1" spc="300" dirty="0" smtClean="0">
                <a:ln w="1270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вежливости и доброты!</a:t>
            </a:r>
            <a:endParaRPr lang="ru-RU" sz="5400" b="1" spc="300" dirty="0">
              <a:ln w="1270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14855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 истории слов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761" y="1142341"/>
            <a:ext cx="5884479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Слово «Здравствуй»</a:t>
            </a:r>
          </a:p>
          <a:p>
            <a:r>
              <a:rPr lang="ru-RU" sz="2800" b="1" dirty="0" smtClean="0"/>
              <a:t>Что такое «здравствуй»?</a:t>
            </a:r>
          </a:p>
          <a:p>
            <a:r>
              <a:rPr lang="ru-RU" sz="2800" b="1" dirty="0" smtClean="0"/>
              <a:t>Лучшее из слов,</a:t>
            </a:r>
          </a:p>
          <a:p>
            <a:r>
              <a:rPr lang="ru-RU" sz="2800" b="1" dirty="0" smtClean="0"/>
              <a:t>Потому, что «здравствуй»</a:t>
            </a:r>
          </a:p>
          <a:p>
            <a:r>
              <a:rPr lang="ru-RU" sz="2800" b="1" dirty="0" smtClean="0"/>
              <a:t>Значит «будь здоров»,</a:t>
            </a:r>
          </a:p>
          <a:p>
            <a:r>
              <a:rPr lang="ru-RU" sz="2800" b="1" dirty="0" smtClean="0"/>
              <a:t>Правило запомни.</a:t>
            </a:r>
          </a:p>
          <a:p>
            <a:r>
              <a:rPr lang="ru-RU" sz="2800" b="1" dirty="0" smtClean="0"/>
              <a:t>Знаешь, повтори.</a:t>
            </a:r>
          </a:p>
          <a:p>
            <a:r>
              <a:rPr lang="ru-RU" sz="2800" b="1" dirty="0" smtClean="0"/>
              <a:t>Старшим это слово первым говори.</a:t>
            </a:r>
          </a:p>
          <a:p>
            <a:r>
              <a:rPr lang="ru-RU" sz="2800" b="1" dirty="0" smtClean="0"/>
              <a:t>Вечером расстались,</a:t>
            </a:r>
          </a:p>
          <a:p>
            <a:r>
              <a:rPr lang="ru-RU" sz="2800" b="1" dirty="0" smtClean="0"/>
              <a:t>Встретились с утра,</a:t>
            </a:r>
          </a:p>
          <a:p>
            <a:r>
              <a:rPr lang="ru-RU" sz="2800" b="1" dirty="0" smtClean="0"/>
              <a:t>Значит слово «здравствуй»</a:t>
            </a:r>
          </a:p>
          <a:p>
            <a:r>
              <a:rPr lang="ru-RU" sz="2800" b="1" dirty="0" smtClean="0"/>
              <a:t>Говорить пора.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14855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 истории слов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8" name="AutoShape 28" descr="data:image/jpeg;base64,/9j/4AAQSkZJRgABAQAAAQABAAD/2wCEAAkGBhQSEBUUExQVFBUVFRwYGBUYGBoaGhkiGhYZGBcXHx0cHCceGBokGxgcHy8hJCcpLCwtFyAxNTAqNSYsLCkBCQoKDgwOGg8PGi0kHyU1LS0zMTIsLCwtLCw0LDAsLDQxLCwsNDQsLy8tLC4sLCo0LCw0LCwsLDQtLCwsLCwvL//AABEIAQwAvAMBIgACEQEDEQH/xAAcAAEAAwADAQEAAAAAAAAAAAAABQYHAgMECAH/xABCEAACAQIEAwYCBwUHAwUAAAABAgMAEQQSITEFBkETIlFhcYEHMhQjQlJikfAzcoKhsSRTkqLB0eFDg7MVNJOywv/EABoBAAIDAQEAAAAAAAAAAAAAAAAFAwQGAgH/xAAyEQABAwIEAwcEAgMBAQAAAAABAAIDBBESITFBBVHwEyJhcYGR0TKhscHh8RQjUkIG/9oADAMBAAIRAxEAPwDcaUpQhK6MbixFE8jXKxozkAXNlBJsOpsK76/GW4sdQelCFXeA89QYkqpzQSN8scuUZ9Ae4yko58gc3larHWNYjhvYSSYWQZljIUXF8yHWFvPu2BP3kbwq18vc2NDZMS+eHQLM3zR7ACQ/aTp2h1H2r/NVZk/ewuyKrxzXdgdqr1SlRHNHMAweHMpXOxYIiXy5mY6C9jYAXYmx0U6HarKnJtmVL1xdwoJJAAFyToB51CNzhEMAuMIOVlFo9C5cnL2I6F84K+GhN7C9Ux55MW4kxJD9VhFzFH5BT87D77C/hlGlQyzNiFyuXPDVo+C4lFMCYpI5ApsSjK1ja9jlJsbV6arPJKXE8o2eXKp8REojJ/xh1/hqzVIx2JoK6CUpSul6lKUoQlKUoQlKUoQlKUoQlKUoQlKUoQozjPMmHwmXt5Ahe+UWZictsxAUE2GYXNuo8acO5mwuIOWGeJ2+4HGb/D8w/KuHMfLkeMiCvdXU5o5B8yG1r66EEaFToR52Iy7jvAZcNYYqNWS9llHeiPhqReJvJreAZqhke5mdrhQSyOZmBcK6/EXg2aIYpBdoAe0A3aM6t6lD3x5ZwNWqoYPFC2pBBHlYg/yOlejg/MOIhNo5SyjTspizr7MT2ifmQPu1BYzFxxYhUCtEktzGjahDu0SuBldNbpswF1KrlXNTmLJe83VVJSJP9jPVaLybxvKRhnJKkXgY66AXMJPioF18VBH2CTG/FvEn+yxjYmST3RVjH/mNQ+GkLLYNlYWZWG6spurediAbddjoTXRzvx0YhsPIRlKQSCRdwrCRA6+Y7lweqsp61JFNiYWnUKZ8mKElQ/B8ZJLeNj9VBK/ZjXVpFBkY9NLsot95/GrOquQkcXdlmYRofukglpPREDPbrlA61A8rYe2Hjvuy52Pm5zsfzb+VX3kbAZ5ZcSdkvBF7EGd/dwI/LsD41XDe2lsdAuIGlxz2VswGBSGJIoxZI1CqPICw9T516K6MTj447dpIiX2zMFv6XOtd9NlfSlKUISlKUISlKUISlKUISlKUISlKUISlKUISuMsQZSrAMpBBBFwQdCCDuK5UoQs95g+HjRXkwWq7nDE/+JidP3GNvAraxrUZjnjKOuZDoVNwVK6HwKOpHkVI6Gtnqqc28mCYnEYcBcQBqNlmtsrdA9tA+40BuulVJqcOzbkVWfDniZkVnGCmaKXsZDdgLq+3aL9794XAYeJvswrwc6Q5QZ1+3C8TeoRmjPqQGHstSuIQTx5blJEYlSwIaN1upDD1urL4X8jXgx39pwEyEWfIwy7lXj1t+a28wb9aotycD7qsAL22P2UtGxigLKAWVQEU7FjZY19CxUe9d/GOduxw64XBPkhiQI2KA70p2Yx6G2ZrntNSxY5ejGF5lZWwkKm2SaRS19sqo0xHpdRVx+HXJYYJjJ188PERbKOkzD75Gqj7Km/zE5bFK02JG6lYHfQ3LmV4uWvhaZ7T43MgbXsr/WsDreWQ3YE/dBzDq17qNPwuFWNFjRQqIoVVGwCiwA8gBau2lMAAFaYwMFglKUr1dpSlKEJSlKEJSlKEJSlKEJSlKEJSlKEJSlKEJSlKELOPibw5MO64wEKrsI5r6C9rRSeumQ+WT7tZzJzPCs0rIc4KAsBoCwsujHuksh0117Ktv524nBDg5PpC51kUxrF1kLA2QefW/wBkAnpWc8jcuJFHmZVLsuVmtvsSDfcXF9aVV0jISCcydlYg4cKgOkJsBb1VZOL7X6DE62jw7xLic4/GI5IiOlowS1+jCvooVl3FuDjExyKFCSg97QG5t3WP3lZRb0BGhGlTi514ngiIu0JA0VZVEgI/C5s7DyLXFcUdY3NrxZMDwzGwdjrvffkt9pWO4L424lD9fhEkGlzEzIw8TlfMD6ZhV04H8U8Bico7QwO2yTr2ftm+QnyzXpo2VjtCqMtHPD9bCPx7q3Ur8BvX7UiqpSlKEJSlKEJSlKEJSlKEJSlKEJSlKEJSlKEJVe5q5ziwQCkdpO4vHApsx6ZmP2I77sfQBjpXVzpzkuCQIgD4mQHs4zsANDI/ggPux0HUjPeVOBvM74qdmkkmNy7bsB8p8FHUKNAMoG1UaurEDbDNyYUlH2vffk38+S4Y+GfFyCSds0sp7NbaLEpGZwgJ0AVSb7sQLnYC6YLDBQABYCvJhsKDO7DaNRGvqwDyH8uzHsfGvzifMGHwzIs0qo0jAKp3JJsNBra/U6VmnGSR93Znr9Js+RtsLcmjRTOLwBsJYxd0Gqjd13ZP3uq+emzGvBxHgkU6ZrK6OAR5g6g/61NYLE9K4rhykjgD6t7uNu41++voxOceefxFMQxsjMtUvbI+J6qeI4JCqlnsFG5Ow8yfDzqJx3BsIzmPtIu02KZ1zai4GW99RVxxgAvVHxvAMNFJLM2GjmDKDZwGK5dCiggi2XUAbZcu2Wy5oa0kOJTdlRObFhX7w7iGL4XIFjbNBcBYpCTGdflBteBjfS3dN9idK07lnm2LGqct0lUd+F7Z18/BkPRhp6G4FBwvFMNIvYKFyZSoW3dsMotruLOtvEGo2XBvDKuR2SRbmCYatbqhvoxA3B0ZdTsbMKfiD48pMx9+uagqKJlRnbC/7Hz+fdbXSoDlDmpcZEcwCTx2EsY6XvZ1vqUaxseliDqDU/Wha4OAI0WbexzHFrhYhKUpXS5SlKUISlKUISlKUISlKUISo/j/ABpMJhpJ5LkINFG7EmyIPNmIUetSFZb8UeKmXGQ4UfLComfzd8yxj+FQ5/7inpUU0oijLzsrFNCZ5WxjdQEcEuKlLzG82JezkbKtiSq+CKgKr5tc6k1oOEgCKANAKgeBYS0oNvli0/jc3/8AGPzqws1heseZTI4udqtBUEA9mzIDJdccITNb7TFj6n9W9qgI+BxrPLPKEkldu6zC+RAAEjW97Wtckblj5VJYKU/R4iSSTGhJPU5ASag+NcSyDYkscqqoJZidAqgalj0ArzG/FhbqckQwh+btApzDcTGbQjTf9e9TUWLBFYviVxuDmiOKheIuQQSQQ1owhBZSRmAGYg690etaHwPiecDzqw9slMcLt0OhZNH2keik+IyXGn6sdapXFYJcRKmHhIDykjMflRQCXkb8Kj8yQOtWsi0siE6OokX+SyD2OQ/xms4+Iq9nNhXc5YjIUkfIHyhihJCnRiFUkA+FeQMElS0O0PwvBMYad7magKe4l8H8Rh1WfDYj6VkszR5QjELl/ZkMQT3F7ptfLobmx9mBcYrD75TurW1VlPgdd9CDbqKqHL3OIgxM30OTOITnVlVo0xEa6srRnQNrbNYEGxFtQb7w+dJ58TiIf2Ust0IFg1o0V3/ikVzfrv1pjxGJoaHjIg2sqPDq18mKKTzvv7qJkx5weJTEpf6r9oB9uMkdovmQBnH4kHnWxo4IBBuCLg+NYxxiYM7DwbKQfQH+YYfnWj/D3FmThmGJ3WPs7+PZMYr++S/vXfCJCWOjO2in4zCLMmG+R9FYqUpTtZ9KUpQhKUpQhKUpQhKUpQhKwjEYozcUxTnc4l1HpEexX/LGPzrd6wHC93iGIB0IxU9//ne38jelnE79gU44OB2xPh+wr5w1bSP+5H/WT/mpM6ivDh/2i/ijt/ha/wDRzUhlrKsurbz3iovIVhRTuqAHwuFANZ7xTnL6NxJbMwkjULGqxiS7S/MbHrlsotr3m8ddIiUyI191dlPsxyn3Uqfesq59+Hc7zNiIGMjG10NgwtoMp0BsOh103NMaHCye8pt8rioxSU5ZHr4clouF5nTicUmBxaBJXDLHJlZAJFBZQUfvQzLbMAbhgp11y1XuTpyY1JFj1HgRoR7HSqVyzjMWk7S4lMTLN2+HcBlkLt2Uik95hYdwZbk7eVaVwHhTIgL2zsWdrbAuxdgPIFiBVriz2uYBe5v9rKLhDnsEjX6ftWSIA2JGoBAPUXtf+g/Kq/zby8mKheJtm2bqpGqsPf8AOpXGsyQuwv3Bn0/B3iPcC3vXu+jZqVNxZObqrIc1pIOix7l74YvA5aedQhGUhNMwLDQubZb6DTXW160/gmA7ESIFyoCCgGwGRQVA6WZSf4q/eMqCDhkVZJZV1VhmSNDoZZB93cKu7kWGgYr5cNwdcPltPPKIxZVkkuB3bE6AFtPvFrdLVemMjhjmPooY2x3wxN8yobmcDMbaEnw9tavPwuW3CoD94ysPRsRKw/kRWZczcR1crqU6eJIuo9yQPeto5f4Z9GwkEF79lEkZPiVUKT7kX96vcJZ9TlPxpwbDFH5n9fKkKVT+Dc/iaSQtGscAzZHzlnOUkXZAndBsTYEkdR4cecObGGSDCOO0lQSGZbMEja+VlvdSz2OXcAAnwu0NRGGl18hqkQppS8MtmVcqVQOWcRNBiYYjNLMs2cMkrmQrljL9qGa7KAQEIvl+sXQG175FMrC6sGANrgg6jcada9hmbMzG1czRGJ2ErnSlKmUKUpShCUpShCVi/PHDDh+LO1u7iAJlPS4AjkX2Khv+4K2iqxz9yscZhwYwO3hJeLYZtLPESdg49gwUnaq9TF2sRarlFP2EwedND5KAwExZUI3VgbeIIKsPyN/UCpuqRwDiPdG4sbEEWIINmUg6ggggjoRVwwuKDCsVm12E7J9VRWOJuhXdh8MBIzgnvgZl6XXQN620P7q+FdsuEU7iuCNUa3EGV+zkIuScjbBxvb98DcdbXHULca8FuaohpxZFR/MHEexaNI0aV2cMyRqGYRqfrGsSB4KNd20vav3DfEPh1u9I6MNCrwzAg9QbIQDXpWNVZmCgM5BZupsLC58B0Hr41XOaOXVnOe1ntbOujeh6MPI+1qIpoWmzm+qttpzIe842U9iPiLwzIw7R3zKQQsMp3FuqAfzrjwvml8XFlwo7GOO0bYmYAuxCjN2cQYi/4nawJ+VrEVluK5elQkOXYdDEB/NW73+FqsnJcxRcmqq8jmIN8xHzNf3zb9LXpk57I4sbLH8rqTh8ezneth153VxSRIVKRBu82Z5GOZ5G6szHVj/IAWAAFqj8ZxC4NjsSPyNiPzr9xk4RSzbKCT7C5qFwGAmxDJhoAO1YZ5GOqxBiWeRrfiJCruxFtgSFZElS+w1VuNkUDcTsgF6eQeAtjMaZWH1MExdj0d0sIY/PLl7Q+iD7VbNXg4HwaPCYdIIhZEFrndidWdj1ZiSSfE1X+Pc2q+LXh8ElpGDGaRd41VbmNT0lYf4Rc75a1LWspYc9BmsvUTPq5S/oBU3FxiHiWKjj+UT3FunaRpMy+zyN+dc+X8B2MvZSE5yCyE7Mq2VUU+EaZVy6Hrsb1GYuJcBxaSIR5YZhHJGVBspIERB/eZNz1Ou96snMLHJAyAGQYmPICbA5iVcXANh2Re5sfSs+89o8kaOsevXVOxLaBhGoFlExcGxEssxnawaTLkTMFZAq5AW0LpqTk0UMzXDHUT/K2DWDHRx4YBbo30iNNFChT2bso0DdoAqnchn3ANo7jU0ssMkABhmKErYh1lUaOqsQpvY21ykEg6jWvzB8vPBrBO8RvcFCET1MSARMPG6k261NFMGPD5HHLIAcvhQPYZGFjQB4nn7LVqV4OA8QM+FhmYZWkiRyBewLKCbX1tc6eVq99aRZ9KUpQhKUpQhKUpQhUzmzkcySHE4XKsx/aRE2Saw0N/sS20zWs2gboy1WHijqWj1imUaxyLZl8CVv3l/EpsehNa7Xh4rwODErlniSUDbMLlfNTup8wQaW1fDo6g4hk7n8hMqbiD4W4HDE38eSpHDOYVeyP9XKBqhO/iVP218/zAOle+dElUq4DA+PrcHyIOtxqLV08S+E0TAiHETRi9wklp0Hp2n1g9RICKi+K8t4vAwPK2JwzxRLmZpBNG3pvKWOtgNzoKVP4ZUM+ix9fnrxVptVTu3I9PhS2KmRFzNew3NibeemtvE15mxCFcysGB1BBuD5g9apHDOdpZ3jTslUyMFXNOoFyO6CSoAudB5kDrU7NyDxBiWSKGFjcm2JIzG3VRCUJ8yPeojw2pBwuZY+nyp2VVPr2l/f4Xsx0EcilWuL9VYqd/FTeofDthsOXe5UqchklkZj9lrAuxsNRoLajautMBiQQuKebDtt2cWEllYm3SUK8Teqg+21eLCPB2+fB4cTTQfXAStmmkZQQJG1LRxoQD2Yys7mMZVFySKikBLZDhG/L72H5XUlbELFnePXWykZHbEOEb+ywtY/ScSjxxkX2jzACRtNmKj97Y3bgvGOG4NDFhpRiHPefsb4iWQ7ZnMYIHgL5VGwsKzniHxVxeKiaCRoIUmUoZI42ucwIynPI2VSNLgX813qO5N5g+g4l2ljkyiPJIqKWy3IMbdAFLDKCSPn9acCMUkOOBuLx8fHoKrM2Sd746h2FzQCG/8AQJtkdDb1V7514rjpsLO9nwccQQqscn1kl2UuXZLZVVLgqhIJJ7xy65nwPHnDYiGRFYlJAcii7MDcSKAPmYoWq3cc+KPbRPFFh7LIpQtK19GBB7ieR+/Uz8LuH4b6MJUW+IF0ldtWB6gdFQizAAa31uRSmWql7MvnHoNNPt/KYQB1DTPEkX15Any338QqbxTnaWfFx4gqAkZISIWuUa2YFurEAHfKCo8yZ7Fc9wXVmjZsgzxvFeQAPeMZgAGiktdcrLpcgE61B/EPgUWCnBjZSkt27EEF4/bfsj0J2Om1rcODcruR3ZULSFG+jQj6Q7AMD2hMbZIT3bBmbKepFq7Y2N7GloyOltfHr+1JO6k7BkkTrHdpzz/vU8vHJX/hvAcbiyrH+ywsAc7FGmIOvcRSyJcfacm1/lNWOD4e4QAdosk5G/bTSOG9UzdmfTLbyqS5ZwkkWDgjlsHSNVIBvbKLKL9SFABI0JvapOn0NNFEO635WZlqZJT3j7ZBfgFq/aUqyqyUpShCUpShCUpXVicSkal3ZUVdSzEAD1J0FCF2104vFpEjPI6oii7OxCqB4knQCoBud45WZMEBinU2ZlYLCh6ZpNc3pGHPpVX554OZMHLNjMReRBmjUXSBGHyosdyZGY93M2Zu93cu1UZ66GF2Am7uQU0cRcQDkF5OOfF9JJgkZliwovnxCAdq3mqt8kdvtWLnoF3qK49zFwtlKLh2xpO8rFr36ETSEyXuT8txUl8PuSYmijxc2WVnAeNN0jHS42aUdSflIsNQSY74o8uCKRcVGLLK2SUdM5BKyeWYAg+YU7k0kmqxPPgJOXI2F+t09ggo3VLYhfDpfLM+2QVDwnCRLP2cRWAObJ2rEqxOgjfIltb2DZR/vpXKnxMnwjnCY+ORzHZcw70qjpf+/QjUOO94hjcjN3W4N9utWzGAcQ4as4dTjcHdWuwzSqozWOupKd4H74YdTTaCuLHNZL9By8WnY+XML3j3C+wtLEdcttfG2t+eqt/OPPK4kJDhQZYywae4aMSKD/7YFgDdvtaWAGU/MbVrj/xHhR43wkDZ4QVYsBGuUjvwlRdjlYKdAADHoSDrA4fnCNIFdyx6ADVm0/L9CoXiXEUmkLxq0bmyyJILeQk08BoRoba7KTTPiHCo5AHDNw2vkQVleGVo7ctqgQw7jY/sK48g4uKbGzDERRmTFBspC9wXB7WIKSQA63N9zZgTqKh+b2fBStCkgZW+rZtHLQvdlDD76FGF9Ddbi2eujh/KwsM5aTKQNdFFh4Df3vtXDiPCER10CoSEOVbWDEAMPNXyMP3TRS8Hkic573AtIALdRlofCy84jxalnmBp2kW0JOmVjbwUXh57qcxF10Y308iPIjUetW7k/hXEO/LhAIlaMjNKLLJoSuVSO8QTcOe6LncEg8PhtyGZOIv2jiPs4w6AIkmfXK2XtFYIFLLuuYZgAdCTsz8nYd7dr2k/lLK7KfWPMIyPIrS2q4e/tC1lreOf2391pnf/AED6mkbGQDkLnW/x46rJuQuQX4hK0+JziAOc7MTnncGzLm3ygizMPDKvUrtmB4dFCuWKNIl3yooUbAXsABsAPau+KIKoVQFVQAABYADQAAbCuVXo4xGLBKqqqfUuxO0GQA0A8AlKUqRVUpSlCEpSlCEpSq9zbzIcOqxxWOIlByX1VALBpWHUC4AX7RIGguRy97WNLnHILpjS8hrdSpXiXGYcOuaaWOIHbOwW/kL6sfIVgvMXFpMViJO3mMwjciMFWjQLurrGQMpK27xudxcir7wzgSljK7GSVvmkY5nb1PQDbKLAbADao3mzlWNmjnYNkRgJwt7tFe7ba93fTXKXtqRSGXiPbdxoIHPc+i0FCyOjk7STvHlbTyvuqzyrzKcHM8oSSaLJlmEa3C21jYt8q2YldSNHJ6V5eP8AH5cbKHm0VSeziU3VOl/xORoWPoABW1YbCRdiERI+xZLBVAyFSNgBoVIPuDWO8x8qS4XFCGNWkWU/2e27dezJOzINydMozeNl8E0cryQLO/XX2TChq6eWqdNOADqOWX761Xt5I5wGDkMUzZcPJc5jtG9r3/da1iPvWPU1w54+In0qF4YowkJIJkk+c5WDAqu0eoFi1z5Cp7C8iQYXCu2KHbTyoY1CjNlaQFVjhU7uT9o2OhPdUG1b5t5IXAYTC9q+bGSy5iykgRrHGSRHbqHaPvnUnaw0q9RUjKubGwZggX2v1/SX1dZRiV82E+AvbPc+HgOf2t3LnLXDiV7PDyT3W/bTxSFenWRQl/3F6VWPjJwqKEwyJGi5o5I7BVAupUpoB+NqmOH/ABAxMWHLTQriAiE9qriNiALnMpUqTbqpF/uiqXzJzDNxN0aRFWNLmKIG4F92ZrAuxAHQADp1M9HwisNWO0BDRqSb5eH9BJhxVjP9wdc9aqmRRlJFAJ07yWNje4uAT9rQkegHhUvwOGSadFcbHMwKi9mfPIWt0IBXW1y9h1tJ4zlVpYboLumoHjpZl10/5FdvL+JePuJBITvk7MoL/iYqAvqf51uDEMWuSzck+NhLBc6eStnAIycMtzdlLRsfHI7R3PmcoPua8vMHDQ8bDa4OvUaWv+dS/CMGYoVVjdjdmI2LOxd/bMxt5AV4+LS2U7fr/ip2DKxSp9g645rh8GMU3/qkyyOzscMSrM19pEzBQO6Acw6fZHnW3V848l8X7DjOGYbPJ2Ta/wB6Mn/3Kn2r6OpPWswy+a09KbxBKUpVNWUpSlCEpSlCEpSlCEqic7YCVMXHNEEczqsADsR2ZTtpM9gvfTKWJF1N1A+1pe6jeN8I7dVyuY3jbMj2zAHKVIKkjMpViLXB8CLVDPH2sZb14KSKQxvDgqFPGMCgCZ5pJZLlb3eRjYyMF0VbDvG2VRYbVYVmGUZtL+NVtMQmFnxRxE2edXy5pAFKx5FKBF6Rlrnu3udCWZa98fJc+Nw7yTSPAzreGEXXL1Vprd436xi1gSDc7Z9tG98hYNtT19k3MzQwOd6c104jFy8PX+zxnEwubJhlNnRyCbR6HNEbElLXTUrcd0ZvjuNTYrECZ3czh8saxhrxtfSONRdg1xqPmNtfAajwjA4tpoQ2HeNopQ7SMUMYGVkcAgkyZkdgtgLEgnLaxug4PD23b9jH21rdrkXPba2a17e9XaahBGNws7fy633XLKyOlkcQwPuMvDroqI5Y4CwSKfFlnxXZi+bLliLKM6oqdxT0Lak6i9tKy34t8S+kcVESk2w0Yj/iktI5HT5TGPY1uhNfN2FxBxE7zPvNI0v+NiwHmADb2rScPia13dFgFn6qSzCSrHg8DmwxT7yFfzFv9aiOVMMrYdb7ocpvv0Zf8rL/ADq1wQ9wW8KrMSjC4tlbSOX5SdtTdddhZ3ZD5NFTQmzgVnBctcB5qbCV6MPe3vXTl8P1rXbE9gBUqqDVel2qrcwYeTVkkI01VrFfK1u8PUH1FWUtp/zXixcObQ6eVegXXRdY3WUT4p1fNYo6sCGFzYg3U+OhF9ulfUnKHMsePwcWIQgllGdQfkbZ0I3FmvvuLHrWG8T4AL3UX6201qHwgxGClE2HdonUfMOov8rA6OvkQfztUFVTGYAg5hO6Wuj+k5L6kpVA5D+LEWMIgxAEGK2A2jl/cJ2b8B18C2tr/SN7HMOFwzTcEEXCUpSuV6lKUoQlKUoQlKUoQumXBozKzIrMnysVBK33sTqPau6lKEJSlKEL8YXFfPkHBmwmJaCX5omyj8S6ZHHky2PlqNwa+hKw34j8b+k8T+oIIwy9kW3DsGLSA23UEhQejB9xvco3EPsFUrGgxm6sGBPdFdfGOERzxlHHodLg+Ouh0JBB0IJBuDavHgcRZRfwr1nG9KaOF8lnmvACqL4yfB92UdrF0kG4HmWOn8R/ibapTCcUjk+VrsN1Ojj1U6ge1SbyA9KgcdyzGxvHaMg3C2ul+trENGfNCvoa5Ac3TNcuLH65HrZTaya3P6/Vq/Wfreqm+Mnw/wC1GdBpmZr+IAElgOv/AFFX981KYHiiy/Ke8N1OjLpp3f6HY9Cala8Oy3UT2uYL6hSzQhuldOK4aCNfz/nXKGUD/a9esyi2ld3suRYrOeZeC5LkaDp0t+jVs+G3xmaJlw3EHLxnRMSxuydAJDuyfiOo63Gq8OYMLmjNvO/6/XWsr4jhyrny0HU+AFcTRNlZ3vdO+HTkgtK+ucbzNhYZBHLPEjsAQrMBoTZT4AEggX3sakga+fuCcMMOHUOSXy3csfAABST9lVAUeAWrLynwrFT4d1WWSHBOfq4lOUuOrBvmjhbTuKRm30DEMgrGtpIxI867bnyV6jqf8qUxtGQ32Wg8R53wcDFXnQuN447yOPIqgJX3tVbxXxu4fFIEk7dSRe/Z3t6gMWH5VVuacEMDA75QFRe6oFgSbBQAPE2FZDh4jM7SSd4kknzPU+g2A8qUU1a6e7sNmj3utLJw+JrWtY7E4+gAX1twLmGDGRCXDSrKhNri4II+ywNip8iBuKkawr4EM0fEcREtxHJhu0K9LpKqKfydq3WmLXYhdKpYzG8sOyUpSulGlKUoQlKqfNXODROYMOFMoALuwJSK+oFgRnkI1C3FgQTuoak8c4zxKVAiz5kHzCMCGV7+Mi93ToFEd+pqZkD3i40VaSqjjdhJzVh+KnOsmGUYWBbSzxk9rny5FzBTlsCxYi4v3bXBBvtm/AOH6XylculitthpboR6E16eHcOjLNYEODd1cEOCfvX1PkevQmp+GG3S3lTSCIRtySeqqjKcIFlF8SwwVe07RoygvnG1uoZT3XGnr4EVHnjcqopmiK3W5aPvW0+0vzqRfYZh5178QrTP3wViRu7H1cjZmtsoIuF8dT0A68ctgdDa2n68KmDSTdUrgd05ryRcwhtUIbXWx/kfD/ivVFxsddPGq1xHDqxJI733hcMPca1+cv8ABMRjcQIMOwZijuTJpYJ+JVOhJUag/MK7JwC7tFOymEuTVcoccsg3/XWorHcuKxDQnsnGoAPd87fcv1toeqtUHiZJcLMYZ1aKQGxVvAAkEW0ZT0YaH86mMFxIE7g6f1r3C14uM1BJHLAUwPGXR+yxACP0bo2unkL9CNDt3T3anFkua8eMwKToEcaG9jpdelx09tjsa8PC8U0Uhw85Ja143P2x133IHvodyLtyLtNioiA8YmZcx8KdlF1tfcbVA8I5XXEYsyW+pgbUn7UnRfRNz52HjU1gsFJi5uwhupFjLKNolPXw7Qi4Vfc6LV8j4BHDGscahUUWA/W5O5O5JJ61FJKL4Lq5TQvDTJzVM4jw9ZHhgO08yo3moDSyD3SMr/FWp4IhRtYdPCsp5s4+uFxWFIUuYZleULuqOjxW8MzdoSB5elaRgscksayRsHR1DKw2IOxrFcdqnR1bXjMAW9d/tZaTh1OWU+Ytc389lmHx94wqxQwD5nYyN+6gsv5s3+Q1nvBMDovlv/r/AD/rXo+IvGRjeKylTdEIjU9LR6E+hkLH0Ne/hcQRL+VzYa7fmT0ryNpbC0HU5n1WjpBZpefJaD8G+HXxeLmtokUUIPmS0jj2GT861ioDkfgBwmDRGFpHJkl/efdfPKoVP4BU/TaNuFoCSTPxyFyUpSu1ElRfM3HUweElxD2tGhIBNszbIl+hZiB71KVjHx3jxJmgzX+iW7ttu072bP8AiyfLfS2e3WuXGwuu424nAKq4DmPEGeR3Il7WQyMh01Y3IRtwBsA1xYAXFXvgeKSYHKSGWwZGFnW+wI/odj0JrJOGYvs3CsdLjKf/AM/7fl4X0vh7iRUdWCSoO5Ja9vFWH2kPVfcWIBFRnFJKZwbLm0/brkr1VwSGpYZYBhdy2PXNWbHctRzqCbpIo7sq/MviNdGU9VNwfXWq9jWkwxC4hVAOizL+yc9Ab6xN+Fj6FqtfBuNLMCrDs5UHfjvf0dT9tD0b2IBuK7sfZlKkAgixU2II8CDuKfxS4+8w3BWXmgDRgeLEe6o0rf1qN4idDv8A81J4/loJc4aQw3/6ZGeP2UkFP4WA8qhcbwzFON4Tppq+unhbT/F1q8JMswlQiAdqoLEZmdUjBZ3OVUUXZidAoA31/wBa2r4ach/QITJLY4mUDPbURruIgeuurHqfICuv4Z8o4WGFcShaaV8ymWRMrJldkeNUuezAZSDYtmt8xFqvNLKmpMndGi0VPTiMX3WU/HjA3TCSiMErI6F+ozJcLfwOUn1HnWW8Nc2LCwGaw01sNNfcE19P8R4bFiIzFNGskbbowBBsbjfqCLg9LV8381ctzcNxfZNGSjsxiKXYFM3dAA1DAWBBHud6nop2gYDkoqyEvFwp3h01xr+f63rl/wCn/TpkiUlRE4aSZd0FgRGp27RjY21y2BPQHy4HhssgAcmFeoBvIfUjRPa581q28LjWJFSMBVXYDz3Pmbm5O96vSHGLBIYmhj8V1b+A4KLDxCOFAig3PUkndmJ1Zj1Jua6ua+NjDwjIA80rZIUPViLljbUIoBdj4C25FQsvMSQLd21PyqNXc+Crux/Wg1qBxPEXklM81lfLlSMHMIluCVvsXYgFiPBQNFuc3xOqbRtyPeOg62Wu4VSvrnAWyGpUfjuHLkdXYyNISZHOhdm3Om3gAPlAAG1V5+esRgIJcMrXMgbKTpkzbzIRtfW6G1n7w3N+zmTmxYiVXvyfd6Dwzf7b/wBaqnCuB4nHT/VxvNIxuQovbwLH5Y1HmQKz1HTvlu+bMHPPcrXV7oWxiBlrj2aPn+V5+FxWNz138h+v61t3w15HMjR4qcWiSzQod5DuspB2Rd1vue9sFzenkf4LxYfLLjcs0uhEW8Sev963r3fI71p1PGxZ4nJFUVYLOyi0580pSlTpalKUoQleTivC48TC8Myh43FmB/MEHoQbEEaggGvXShC+bubfhxi8LiDEkUuJR7mOSOMtmGmjBR3GF9b2HUeA7uHtiMGyR4lJELDuM0ciB7DvKC6rdl0vbcEGvouoXm7lWLiGFaCXT7SON43HyuPS9iOoJHWqk1KyRpCYU9fJE4HorMPpSyhTcq66rIujKT4HwPUG4PUGvWvNgjsuLKprZZh+zf11PZNpsdPBqpqPLg8Q2FxYyyKbB/suD8rX6g20brsbMCKnuWeHjGcRPaDNHhkDZTsWOUi/iNb/APb8yKV09RNw95B+kZ2+Ey4hT0tZB2v/AK5j9qyTShlupDAi4K2I8jcaGojiGKSNSXZUH4jb+tXM8n4J2zNho7ncqMhPqUIv712YnlzBQITFh4kf74UZ/wDEe9/OnUXHmPiLw3MbX/hZA8HLpA3Fl5fynw14nG+DWMN9YrSuUYFWs88jK1mAJUhhrtr41bqxrjHEhhv7QGCvCc6E9Tt2fmHHcI65vIVrfDOJR4iFJomzRyKGU+IPkdQfEHaq9HV/5TS8ixunVXR/4pDQbiy9VVP4hcEeWFJolLyQEkoBcujAdooHVu6rgbns7DerZSr7XFpBCoPYHtLToVikWIXLnDDKRmDA6Wte9/Dzqt8W56YdzDWIGhlIuP4Qdz5nTyNbdLyHhGxPblDqcxiv9Uz/AN6UtYt18Ce8QWAIyH408nyYbEnFRfsMQ12IHySEd4ej2LA+OYeF7NRWvcy0eSrcN4ZAya9R3hsPlRHD+YggZ5GszDvSsbs3gL+H4Rp5VGcR5redxFh7rnOXtW0Jv4dRfx39Kh+FcAnxUmWCKSd+uUFrep2QeZIFajyv8AHcB8dL2Y/uYiC/vIbqD5KD60hbRtc/tHZnx6zWum4h2bOziAYOQ1/jrNSnwt+FGGOH+k4uITvI2aLPfKEsLNlvY5jdrtfulfE1q2FwiRIEjRUUbKqhVHoBoK5wQhFVVACqAABsABYD8q50yAsFnnOxG6UpSvVylKUoQlKUoQlKUoQlKUoQqvz3yHFxKGzWSZAezlte1/ssPtITuPca1jsXK/GOGOxijmGYWLRBcQrBSbaZWZRr1Va+iqVFJE2QWcFNHM5mWy+ejzvxkbxv74R9fyUV1y80cZnORYJLn7mFkv8A5gVHqa+iaVWFBB/yPYKUVRGg/PysN4N8G8djHWTiExiUfZzK8nsF+qjv494+VbNwfhEWFgSCFcscYsouT1JJJOpJJJJ8TXspVtjGsFmhQSSukN3FKUpXajSujHYCOaNo5UWSNhZkYAqeuoPmL+1d9KELz4Lh8cKBIo0jQbIihVHsBavRSlCEpSlCEpSlCEpSl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5669" y="1480951"/>
            <a:ext cx="8292662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Слово «Спасибо»</a:t>
            </a:r>
          </a:p>
          <a:p>
            <a:r>
              <a:rPr lang="ru-RU" sz="2800" dirty="0" smtClean="0"/>
              <a:t>	</a:t>
            </a:r>
            <a:r>
              <a:rPr lang="ru-RU" sz="2800" b="1" dirty="0" smtClean="0"/>
              <a:t>В древности, когда хотели поблагодарить человека за доброе дело, говорили ему: 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«Спаси Вас Бог!»</a:t>
            </a:r>
          </a:p>
          <a:p>
            <a:r>
              <a:rPr lang="ru-RU" sz="2800" b="1" i="1" dirty="0" smtClean="0"/>
              <a:t>	</a:t>
            </a:r>
            <a:r>
              <a:rPr lang="ru-RU" sz="2800" b="1" i="1" dirty="0" smtClean="0">
                <a:solidFill>
                  <a:srgbClr val="7030A0"/>
                </a:solidFill>
              </a:rPr>
              <a:t>«Спаси Бог» </a:t>
            </a:r>
            <a:r>
              <a:rPr lang="ru-RU" sz="2800" b="1" dirty="0" smtClean="0"/>
              <a:t>превратилось в короткое </a:t>
            </a: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i="1" dirty="0" smtClean="0">
                <a:solidFill>
                  <a:srgbClr val="7030A0"/>
                </a:solidFill>
              </a:rPr>
              <a:t>спасибо».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/>
              <a:t>Забывать это слово никогда не стоит. Есть даже пословица: «Своего спасибо не жалей!»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14855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 истории слов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8" name="AutoShape 28" descr="data:image/jpeg;base64,/9j/4AAQSkZJRgABAQAAAQABAAD/2wCEAAkGBhQSEBUUExQVFBUVFRwYGBUYGBoaGhkiGhYZGBcXHx0cHCceGBokGxgcHy8hJCcpLCwtFyAxNTAqNSYsLCkBCQoKDgwOGg8PGi0kHyU1LS0zMTIsLCwtLCw0LDAsLDQxLCwsNDQsLy8tLC4sLCo0LCw0LCwsLDQtLCwsLCwvL//AABEIAQwAvAMBIgACEQEDEQH/xAAcAAEAAwADAQEAAAAAAAAAAAAABQYHAgMECAH/xABCEAACAQIEAwYCBwUHAwUAAAABAgMAEQQSITEFBkETIlFhcYEHMhQjQlJikfAzcoKhsSRTkqLB0eFDg7MVNJOywv/EABoBAAIDAQEAAAAAAAAAAAAAAAAFAwQGAgH/xAAyEQABAwIEAwcEAgMBAQAAAAABAAIDBBESITFBBVHwEyJhcYGR0TKhscHh8RQjUkIG/9oADAMBAAIRAxEAPwDcaUpQhK6MbixFE8jXKxozkAXNlBJsOpsK76/GW4sdQelCFXeA89QYkqpzQSN8scuUZ9Ae4yko58gc3larHWNYjhvYSSYWQZljIUXF8yHWFvPu2BP3kbwq18vc2NDZMS+eHQLM3zR7ACQ/aTp2h1H2r/NVZk/ewuyKrxzXdgdqr1SlRHNHMAweHMpXOxYIiXy5mY6C9jYAXYmx0U6HarKnJtmVL1xdwoJJAAFyToB51CNzhEMAuMIOVlFo9C5cnL2I6F84K+GhN7C9Ux55MW4kxJD9VhFzFH5BT87D77C/hlGlQyzNiFyuXPDVo+C4lFMCYpI5ApsSjK1ja9jlJsbV6arPJKXE8o2eXKp8REojJ/xh1/hqzVIx2JoK6CUpSul6lKUoQlKUoQlKUoQlKUoQlKUoQlKUoQozjPMmHwmXt5Ahe+UWZictsxAUE2GYXNuo8acO5mwuIOWGeJ2+4HGb/D8w/KuHMfLkeMiCvdXU5o5B8yG1r66EEaFToR52Iy7jvAZcNYYqNWS9llHeiPhqReJvJreAZqhke5mdrhQSyOZmBcK6/EXg2aIYpBdoAe0A3aM6t6lD3x5ZwNWqoYPFC2pBBHlYg/yOlejg/MOIhNo5SyjTspizr7MT2ifmQPu1BYzFxxYhUCtEktzGjahDu0SuBldNbpswF1KrlXNTmLJe83VVJSJP9jPVaLybxvKRhnJKkXgY66AXMJPioF18VBH2CTG/FvEn+yxjYmST3RVjH/mNQ+GkLLYNlYWZWG6spurediAbddjoTXRzvx0YhsPIRlKQSCRdwrCRA6+Y7lweqsp61JFNiYWnUKZ8mKElQ/B8ZJLeNj9VBK/ZjXVpFBkY9NLsot95/GrOquQkcXdlmYRofukglpPREDPbrlA61A8rYe2Hjvuy52Pm5zsfzb+VX3kbAZ5ZcSdkvBF7EGd/dwI/LsD41XDe2lsdAuIGlxz2VswGBSGJIoxZI1CqPICw9T516K6MTj447dpIiX2zMFv6XOtd9NlfSlKUISlKUISlKUISlKUISlKUISlKUISlKUISuMsQZSrAMpBBBFwQdCCDuK5UoQs95g+HjRXkwWq7nDE/+JidP3GNvAraxrUZjnjKOuZDoVNwVK6HwKOpHkVI6Gtnqqc28mCYnEYcBcQBqNlmtsrdA9tA+40BuulVJqcOzbkVWfDniZkVnGCmaKXsZDdgLq+3aL9794XAYeJvswrwc6Q5QZ1+3C8TeoRmjPqQGHstSuIQTx5blJEYlSwIaN1upDD1urL4X8jXgx39pwEyEWfIwy7lXj1t+a28wb9aotycD7qsAL22P2UtGxigLKAWVQEU7FjZY19CxUe9d/GOduxw64XBPkhiQI2KA70p2Yx6G2ZrntNSxY5ejGF5lZWwkKm2SaRS19sqo0xHpdRVx+HXJYYJjJ188PERbKOkzD75Gqj7Km/zE5bFK02JG6lYHfQ3LmV4uWvhaZ7T43MgbXsr/WsDreWQ3YE/dBzDq17qNPwuFWNFjRQqIoVVGwCiwA8gBau2lMAAFaYwMFglKUr1dpSlKEJSlKEJSlKEJSlKEJSlKEJSlKEJSlKEJSlKELOPibw5MO64wEKrsI5r6C9rRSeumQ+WT7tZzJzPCs0rIc4KAsBoCwsujHuksh0117Ktv524nBDg5PpC51kUxrF1kLA2QefW/wBkAnpWc8jcuJFHmZVLsuVmtvsSDfcXF9aVV0jISCcydlYg4cKgOkJsBb1VZOL7X6DE62jw7xLic4/GI5IiOlowS1+jCvooVl3FuDjExyKFCSg97QG5t3WP3lZRb0BGhGlTi514ngiIu0JA0VZVEgI/C5s7DyLXFcUdY3NrxZMDwzGwdjrvffkt9pWO4L424lD9fhEkGlzEzIw8TlfMD6ZhV04H8U8Bico7QwO2yTr2ftm+QnyzXpo2VjtCqMtHPD9bCPx7q3Ur8BvX7UiqpSlKEJSlKEJSlKEJSlKEJSlKEJSlKEJSlKEJVe5q5ziwQCkdpO4vHApsx6ZmP2I77sfQBjpXVzpzkuCQIgD4mQHs4zsANDI/ggPux0HUjPeVOBvM74qdmkkmNy7bsB8p8FHUKNAMoG1UaurEDbDNyYUlH2vffk38+S4Y+GfFyCSds0sp7NbaLEpGZwgJ0AVSb7sQLnYC6YLDBQABYCvJhsKDO7DaNRGvqwDyH8uzHsfGvzifMGHwzIs0qo0jAKp3JJsNBra/U6VmnGSR93Znr9Js+RtsLcmjRTOLwBsJYxd0Gqjd13ZP3uq+emzGvBxHgkU6ZrK6OAR5g6g/61NYLE9K4rhykjgD6t7uNu41++voxOceefxFMQxsjMtUvbI+J6qeI4JCqlnsFG5Ow8yfDzqJx3BsIzmPtIu02KZ1zai4GW99RVxxgAvVHxvAMNFJLM2GjmDKDZwGK5dCiggi2XUAbZcu2Wy5oa0kOJTdlRObFhX7w7iGL4XIFjbNBcBYpCTGdflBteBjfS3dN9idK07lnm2LGqct0lUd+F7Z18/BkPRhp6G4FBwvFMNIvYKFyZSoW3dsMotruLOtvEGo2XBvDKuR2SRbmCYatbqhvoxA3B0ZdTsbMKfiD48pMx9+uagqKJlRnbC/7Hz+fdbXSoDlDmpcZEcwCTx2EsY6XvZ1vqUaxseliDqDU/Wha4OAI0WbexzHFrhYhKUpXS5SlKUISlKUISlKUISlKUISo/j/ABpMJhpJ5LkINFG7EmyIPNmIUetSFZb8UeKmXGQ4UfLComfzd8yxj+FQ5/7inpUU0oijLzsrFNCZ5WxjdQEcEuKlLzG82JezkbKtiSq+CKgKr5tc6k1oOEgCKANAKgeBYS0oNvli0/jc3/8AGPzqws1heseZTI4udqtBUEA9mzIDJdccITNb7TFj6n9W9qgI+BxrPLPKEkldu6zC+RAAEjW97Wtckblj5VJYKU/R4iSSTGhJPU5ASag+NcSyDYkscqqoJZidAqgalj0ArzG/FhbqckQwh+btApzDcTGbQjTf9e9TUWLBFYviVxuDmiOKheIuQQSQQ1owhBZSRmAGYg690etaHwPiecDzqw9slMcLt0OhZNH2keik+IyXGn6sdapXFYJcRKmHhIDykjMflRQCXkb8Kj8yQOtWsi0siE6OokX+SyD2OQ/xms4+Iq9nNhXc5YjIUkfIHyhihJCnRiFUkA+FeQMElS0O0PwvBMYad7magKe4l8H8Rh1WfDYj6VkszR5QjELl/ZkMQT3F7ptfLobmx9mBcYrD75TurW1VlPgdd9CDbqKqHL3OIgxM30OTOITnVlVo0xEa6srRnQNrbNYEGxFtQb7w+dJ58TiIf2Ust0IFg1o0V3/ikVzfrv1pjxGJoaHjIg2sqPDq18mKKTzvv7qJkx5weJTEpf6r9oB9uMkdovmQBnH4kHnWxo4IBBuCLg+NYxxiYM7DwbKQfQH+YYfnWj/D3FmThmGJ3WPs7+PZMYr++S/vXfCJCWOjO2in4zCLMmG+R9FYqUpTtZ9KUpQhKUpQhKUpQhKUpQhKwjEYozcUxTnc4l1HpEexX/LGPzrd6wHC93iGIB0IxU9//ne38jelnE79gU44OB2xPh+wr5w1bSP+5H/WT/mpM6ivDh/2i/ijt/ha/wDRzUhlrKsurbz3iovIVhRTuqAHwuFANZ7xTnL6NxJbMwkjULGqxiS7S/MbHrlsotr3m8ddIiUyI191dlPsxyn3Uqfesq59+Hc7zNiIGMjG10NgwtoMp0BsOh103NMaHCye8pt8rioxSU5ZHr4clouF5nTicUmBxaBJXDLHJlZAJFBZQUfvQzLbMAbhgp11y1XuTpyY1JFj1HgRoR7HSqVyzjMWk7S4lMTLN2+HcBlkLt2Uik95hYdwZbk7eVaVwHhTIgL2zsWdrbAuxdgPIFiBVriz2uYBe5v9rKLhDnsEjX6ftWSIA2JGoBAPUXtf+g/Kq/zby8mKheJtm2bqpGqsPf8AOpXGsyQuwv3Bn0/B3iPcC3vXu+jZqVNxZObqrIc1pIOix7l74YvA5aedQhGUhNMwLDQubZb6DTXW160/gmA7ESIFyoCCgGwGRQVA6WZSf4q/eMqCDhkVZJZV1VhmSNDoZZB93cKu7kWGgYr5cNwdcPltPPKIxZVkkuB3bE6AFtPvFrdLVemMjhjmPooY2x3wxN8yobmcDMbaEnw9tavPwuW3CoD94ysPRsRKw/kRWZczcR1crqU6eJIuo9yQPeto5f4Z9GwkEF79lEkZPiVUKT7kX96vcJZ9TlPxpwbDFH5n9fKkKVT+Dc/iaSQtGscAzZHzlnOUkXZAndBsTYEkdR4cecObGGSDCOO0lQSGZbMEja+VlvdSz2OXcAAnwu0NRGGl18hqkQppS8MtmVcqVQOWcRNBiYYjNLMs2cMkrmQrljL9qGa7KAQEIvl+sXQG175FMrC6sGANrgg6jcada9hmbMzG1czRGJ2ErnSlKmUKUpShCUpShCVi/PHDDh+LO1u7iAJlPS4AjkX2Khv+4K2iqxz9yscZhwYwO3hJeLYZtLPESdg49gwUnaq9TF2sRarlFP2EwedND5KAwExZUI3VgbeIIKsPyN/UCpuqRwDiPdG4sbEEWIINmUg6ggggjoRVwwuKDCsVm12E7J9VRWOJuhXdh8MBIzgnvgZl6XXQN620P7q+FdsuEU7iuCNUa3EGV+zkIuScjbBxvb98DcdbXHULca8FuaohpxZFR/MHEexaNI0aV2cMyRqGYRqfrGsSB4KNd20vav3DfEPh1u9I6MNCrwzAg9QbIQDXpWNVZmCgM5BZupsLC58B0Hr41XOaOXVnOe1ntbOujeh6MPI+1qIpoWmzm+qttpzIe842U9iPiLwzIw7R3zKQQsMp3FuqAfzrjwvml8XFlwo7GOO0bYmYAuxCjN2cQYi/4nawJ+VrEVluK5elQkOXYdDEB/NW73+FqsnJcxRcmqq8jmIN8xHzNf3zb9LXpk57I4sbLH8rqTh8ezneth153VxSRIVKRBu82Z5GOZ5G6szHVj/IAWAAFqj8ZxC4NjsSPyNiPzr9xk4RSzbKCT7C5qFwGAmxDJhoAO1YZ5GOqxBiWeRrfiJCruxFtgSFZElS+w1VuNkUDcTsgF6eQeAtjMaZWH1MExdj0d0sIY/PLl7Q+iD7VbNXg4HwaPCYdIIhZEFrndidWdj1ZiSSfE1X+Pc2q+LXh8ElpGDGaRd41VbmNT0lYf4Rc75a1LWspYc9BmsvUTPq5S/oBU3FxiHiWKjj+UT3FunaRpMy+zyN+dc+X8B2MvZSE5yCyE7Mq2VUU+EaZVy6Hrsb1GYuJcBxaSIR5YZhHJGVBspIERB/eZNz1Ou96snMLHJAyAGQYmPICbA5iVcXANh2Re5sfSs+89o8kaOsevXVOxLaBhGoFlExcGxEssxnawaTLkTMFZAq5AW0LpqTk0UMzXDHUT/K2DWDHRx4YBbo30iNNFChT2bso0DdoAqnchn3ANo7jU0ssMkABhmKErYh1lUaOqsQpvY21ykEg6jWvzB8vPBrBO8RvcFCET1MSARMPG6k261NFMGPD5HHLIAcvhQPYZGFjQB4nn7LVqV4OA8QM+FhmYZWkiRyBewLKCbX1tc6eVq99aRZ9KUpQhKUpQhKUpQhUzmzkcySHE4XKsx/aRE2Saw0N/sS20zWs2gboy1WHijqWj1imUaxyLZl8CVv3l/EpsehNa7Xh4rwODErlniSUDbMLlfNTup8wQaW1fDo6g4hk7n8hMqbiD4W4HDE38eSpHDOYVeyP9XKBqhO/iVP218/zAOle+dElUq4DA+PrcHyIOtxqLV08S+E0TAiHETRi9wklp0Hp2n1g9RICKi+K8t4vAwPK2JwzxRLmZpBNG3pvKWOtgNzoKVP4ZUM+ix9fnrxVptVTu3I9PhS2KmRFzNew3NibeemtvE15mxCFcysGB1BBuD5g9apHDOdpZ3jTslUyMFXNOoFyO6CSoAudB5kDrU7NyDxBiWSKGFjcm2JIzG3VRCUJ8yPeojw2pBwuZY+nyp2VVPr2l/f4Xsx0EcilWuL9VYqd/FTeofDthsOXe5UqchklkZj9lrAuxsNRoLajautMBiQQuKebDtt2cWEllYm3SUK8Teqg+21eLCPB2+fB4cTTQfXAStmmkZQQJG1LRxoQD2Yys7mMZVFySKikBLZDhG/L72H5XUlbELFnePXWykZHbEOEb+ywtY/ScSjxxkX2jzACRtNmKj97Y3bgvGOG4NDFhpRiHPefsb4iWQ7ZnMYIHgL5VGwsKzniHxVxeKiaCRoIUmUoZI42ucwIynPI2VSNLgX813qO5N5g+g4l2ljkyiPJIqKWy3IMbdAFLDKCSPn9acCMUkOOBuLx8fHoKrM2Sd746h2FzQCG/8AQJtkdDb1V7514rjpsLO9nwccQQqscn1kl2UuXZLZVVLgqhIJJ7xy65nwPHnDYiGRFYlJAcii7MDcSKAPmYoWq3cc+KPbRPFFh7LIpQtK19GBB7ieR+/Uz8LuH4b6MJUW+IF0ldtWB6gdFQizAAa31uRSmWql7MvnHoNNPt/KYQB1DTPEkX15Any338QqbxTnaWfFx4gqAkZISIWuUa2YFurEAHfKCo8yZ7Fc9wXVmjZsgzxvFeQAPeMZgAGiktdcrLpcgE61B/EPgUWCnBjZSkt27EEF4/bfsj0J2Om1rcODcruR3ZULSFG+jQj6Q7AMD2hMbZIT3bBmbKepFq7Y2N7GloyOltfHr+1JO6k7BkkTrHdpzz/vU8vHJX/hvAcbiyrH+ywsAc7FGmIOvcRSyJcfacm1/lNWOD4e4QAdosk5G/bTSOG9UzdmfTLbyqS5ZwkkWDgjlsHSNVIBvbKLKL9SFABI0JvapOn0NNFEO635WZlqZJT3j7ZBfgFq/aUqyqyUpShCUpShCUpXVicSkal3ZUVdSzEAD1J0FCF2104vFpEjPI6oii7OxCqB4knQCoBud45WZMEBinU2ZlYLCh6ZpNc3pGHPpVX554OZMHLNjMReRBmjUXSBGHyosdyZGY93M2Zu93cu1UZ66GF2Am7uQU0cRcQDkF5OOfF9JJgkZliwovnxCAdq3mqt8kdvtWLnoF3qK49zFwtlKLh2xpO8rFr36ETSEyXuT8txUl8PuSYmijxc2WVnAeNN0jHS42aUdSflIsNQSY74o8uCKRcVGLLK2SUdM5BKyeWYAg+YU7k0kmqxPPgJOXI2F+t09ggo3VLYhfDpfLM+2QVDwnCRLP2cRWAObJ2rEqxOgjfIltb2DZR/vpXKnxMnwjnCY+ORzHZcw70qjpf+/QjUOO94hjcjN3W4N9utWzGAcQ4as4dTjcHdWuwzSqozWOupKd4H74YdTTaCuLHNZL9By8WnY+XML3j3C+wtLEdcttfG2t+eqt/OPPK4kJDhQZYywae4aMSKD/7YFgDdvtaWAGU/MbVrj/xHhR43wkDZ4QVYsBGuUjvwlRdjlYKdAADHoSDrA4fnCNIFdyx6ADVm0/L9CoXiXEUmkLxq0bmyyJILeQk08BoRoba7KTTPiHCo5AHDNw2vkQVleGVo7ctqgQw7jY/sK48g4uKbGzDERRmTFBspC9wXB7WIKSQA63N9zZgTqKh+b2fBStCkgZW+rZtHLQvdlDD76FGF9Ddbi2eujh/KwsM5aTKQNdFFh4Df3vtXDiPCER10CoSEOVbWDEAMPNXyMP3TRS8Hkic573AtIALdRlofCy84jxalnmBp2kW0JOmVjbwUXh57qcxF10Y308iPIjUetW7k/hXEO/LhAIlaMjNKLLJoSuVSO8QTcOe6LncEg8PhtyGZOIv2jiPs4w6AIkmfXK2XtFYIFLLuuYZgAdCTsz8nYd7dr2k/lLK7KfWPMIyPIrS2q4e/tC1lreOf2391pnf/AED6mkbGQDkLnW/x46rJuQuQX4hK0+JziAOc7MTnncGzLm3ygizMPDKvUrtmB4dFCuWKNIl3yooUbAXsABsAPau+KIKoVQFVQAABYADQAAbCuVXo4xGLBKqqqfUuxO0GQA0A8AlKUqRVUpSlCEpSlCEpSq9zbzIcOqxxWOIlByX1VALBpWHUC4AX7RIGguRy97WNLnHILpjS8hrdSpXiXGYcOuaaWOIHbOwW/kL6sfIVgvMXFpMViJO3mMwjciMFWjQLurrGQMpK27xudxcir7wzgSljK7GSVvmkY5nb1PQDbKLAbADao3mzlWNmjnYNkRgJwt7tFe7ba93fTXKXtqRSGXiPbdxoIHPc+i0FCyOjk7STvHlbTyvuqzyrzKcHM8oSSaLJlmEa3C21jYt8q2YldSNHJ6V5eP8AH5cbKHm0VSeziU3VOl/xORoWPoABW1YbCRdiERI+xZLBVAyFSNgBoVIPuDWO8x8qS4XFCGNWkWU/2e27dezJOzINydMozeNl8E0cryQLO/XX2TChq6eWqdNOADqOWX761Xt5I5wGDkMUzZcPJc5jtG9r3/da1iPvWPU1w54+In0qF4YowkJIJkk+c5WDAqu0eoFi1z5Cp7C8iQYXCu2KHbTyoY1CjNlaQFVjhU7uT9o2OhPdUG1b5t5IXAYTC9q+bGSy5iykgRrHGSRHbqHaPvnUnaw0q9RUjKubGwZggX2v1/SX1dZRiV82E+AvbPc+HgOf2t3LnLXDiV7PDyT3W/bTxSFenWRQl/3F6VWPjJwqKEwyJGi5o5I7BVAupUpoB+NqmOH/ABAxMWHLTQriAiE9qriNiALnMpUqTbqpF/uiqXzJzDNxN0aRFWNLmKIG4F92ZrAuxAHQADp1M9HwisNWO0BDRqSb5eH9BJhxVjP9wdc9aqmRRlJFAJ07yWNje4uAT9rQkegHhUvwOGSadFcbHMwKi9mfPIWt0IBXW1y9h1tJ4zlVpYboLumoHjpZl10/5FdvL+JePuJBITvk7MoL/iYqAvqf51uDEMWuSzck+NhLBc6eStnAIycMtzdlLRsfHI7R3PmcoPua8vMHDQ8bDa4OvUaWv+dS/CMGYoVVjdjdmI2LOxd/bMxt5AV4+LS2U7fr/ip2DKxSp9g645rh8GMU3/qkyyOzscMSrM19pEzBQO6Acw6fZHnW3V848l8X7DjOGYbPJ2Ta/wB6Mn/3Kn2r6OpPWswy+a09KbxBKUpVNWUpSlCEpSlCEpSlCEqic7YCVMXHNEEczqsADsR2ZTtpM9gvfTKWJF1N1A+1pe6jeN8I7dVyuY3jbMj2zAHKVIKkjMpViLXB8CLVDPH2sZb14KSKQxvDgqFPGMCgCZ5pJZLlb3eRjYyMF0VbDvG2VRYbVYVmGUZtL+NVtMQmFnxRxE2edXy5pAFKx5FKBF6Rlrnu3udCWZa98fJc+Nw7yTSPAzreGEXXL1Vprd436xi1gSDc7Z9tG98hYNtT19k3MzQwOd6c104jFy8PX+zxnEwubJhlNnRyCbR6HNEbElLXTUrcd0ZvjuNTYrECZ3czh8saxhrxtfSONRdg1xqPmNtfAajwjA4tpoQ2HeNopQ7SMUMYGVkcAgkyZkdgtgLEgnLaxug4PD23b9jH21rdrkXPba2a17e9XaahBGNws7fy633XLKyOlkcQwPuMvDroqI5Y4CwSKfFlnxXZi+bLliLKM6oqdxT0Lak6i9tKy34t8S+kcVESk2w0Yj/iktI5HT5TGPY1uhNfN2FxBxE7zPvNI0v+NiwHmADb2rScPia13dFgFn6qSzCSrHg8DmwxT7yFfzFv9aiOVMMrYdb7ocpvv0Zf8rL/ADq1wQ9wW8KrMSjC4tlbSOX5SdtTdddhZ3ZD5NFTQmzgVnBctcB5qbCV6MPe3vXTl8P1rXbE9gBUqqDVel2qrcwYeTVkkI01VrFfK1u8PUH1FWUtp/zXixcObQ6eVegXXRdY3WUT4p1fNYo6sCGFzYg3U+OhF9ulfUnKHMsePwcWIQgllGdQfkbZ0I3FmvvuLHrWG8T4AL3UX6201qHwgxGClE2HdonUfMOov8rA6OvkQfztUFVTGYAg5hO6Wuj+k5L6kpVA5D+LEWMIgxAEGK2A2jl/cJ2b8B18C2tr/SN7HMOFwzTcEEXCUpSuV6lKUoQlKUoQlKUoQumXBozKzIrMnysVBK33sTqPau6lKEJSlKEL8YXFfPkHBmwmJaCX5omyj8S6ZHHky2PlqNwa+hKw34j8b+k8T+oIIwy9kW3DsGLSA23UEhQejB9xvco3EPsFUrGgxm6sGBPdFdfGOERzxlHHodLg+Ouh0JBB0IJBuDavHgcRZRfwr1nG9KaOF8lnmvACqL4yfB92UdrF0kG4HmWOn8R/ibapTCcUjk+VrsN1Ojj1U6ge1SbyA9KgcdyzGxvHaMg3C2ul+trENGfNCvoa5Ac3TNcuLH65HrZTaya3P6/Vq/Wfreqm+Mnw/wC1GdBpmZr+IAElgOv/AFFX981KYHiiy/Ke8N1OjLpp3f6HY9Cala8Oy3UT2uYL6hSzQhuldOK4aCNfz/nXKGUD/a9esyi2ld3suRYrOeZeC5LkaDp0t+jVs+G3xmaJlw3EHLxnRMSxuydAJDuyfiOo63Gq8OYMLmjNvO/6/XWsr4jhyrny0HU+AFcTRNlZ3vdO+HTkgtK+ucbzNhYZBHLPEjsAQrMBoTZT4AEggX3sakga+fuCcMMOHUOSXy3csfAABST9lVAUeAWrLynwrFT4d1WWSHBOfq4lOUuOrBvmjhbTuKRm30DEMgrGtpIxI867bnyV6jqf8qUxtGQ32Wg8R53wcDFXnQuN447yOPIqgJX3tVbxXxu4fFIEk7dSRe/Z3t6gMWH5VVuacEMDA75QFRe6oFgSbBQAPE2FZDh4jM7SSd4kknzPU+g2A8qUU1a6e7sNmj3utLJw+JrWtY7E4+gAX1twLmGDGRCXDSrKhNri4II+ywNip8iBuKkawr4EM0fEcREtxHJhu0K9LpKqKfydq3WmLXYhdKpYzG8sOyUpSulGlKUoQlKqfNXODROYMOFMoALuwJSK+oFgRnkI1C3FgQTuoak8c4zxKVAiz5kHzCMCGV7+Mi93ToFEd+pqZkD3i40VaSqjjdhJzVh+KnOsmGUYWBbSzxk9rny5FzBTlsCxYi4v3bXBBvtm/AOH6XylculitthpboR6E16eHcOjLNYEODd1cEOCfvX1PkevQmp+GG3S3lTSCIRtySeqqjKcIFlF8SwwVe07RoygvnG1uoZT3XGnr4EVHnjcqopmiK3W5aPvW0+0vzqRfYZh5178QrTP3wViRu7H1cjZmtsoIuF8dT0A68ctgdDa2n68KmDSTdUrgd05ryRcwhtUIbXWx/kfD/ivVFxsddPGq1xHDqxJI733hcMPca1+cv8ABMRjcQIMOwZijuTJpYJ+JVOhJUag/MK7JwC7tFOymEuTVcoccsg3/XWorHcuKxDQnsnGoAPd87fcv1toeqtUHiZJcLMYZ1aKQGxVvAAkEW0ZT0YaH86mMFxIE7g6f1r3C14uM1BJHLAUwPGXR+yxACP0bo2unkL9CNDt3T3anFkua8eMwKToEcaG9jpdelx09tjsa8PC8U0Uhw85Ja143P2x133IHvodyLtyLtNioiA8YmZcx8KdlF1tfcbVA8I5XXEYsyW+pgbUn7UnRfRNz52HjU1gsFJi5uwhupFjLKNolPXw7Qi4Vfc6LV8j4BHDGscahUUWA/W5O5O5JJ61FJKL4Lq5TQvDTJzVM4jw9ZHhgO08yo3moDSyD3SMr/FWp4IhRtYdPCsp5s4+uFxWFIUuYZleULuqOjxW8MzdoSB5elaRgscksayRsHR1DKw2IOxrFcdqnR1bXjMAW9d/tZaTh1OWU+Ytc389lmHx94wqxQwD5nYyN+6gsv5s3+Q1nvBMDovlv/r/AD/rXo+IvGRjeKylTdEIjU9LR6E+hkLH0Ne/hcQRL+VzYa7fmT0ryNpbC0HU5n1WjpBZpefJaD8G+HXxeLmtokUUIPmS0jj2GT861ioDkfgBwmDRGFpHJkl/efdfPKoVP4BU/TaNuFoCSTPxyFyUpSu1ElRfM3HUweElxD2tGhIBNszbIl+hZiB71KVjHx3jxJmgzX+iW7ttu072bP8AiyfLfS2e3WuXGwuu424nAKq4DmPEGeR3Il7WQyMh01Y3IRtwBsA1xYAXFXvgeKSYHKSGWwZGFnW+wI/odj0JrJOGYvs3CsdLjKf/AM/7fl4X0vh7iRUdWCSoO5Ja9vFWH2kPVfcWIBFRnFJKZwbLm0/brkr1VwSGpYZYBhdy2PXNWbHctRzqCbpIo7sq/MviNdGU9VNwfXWq9jWkwxC4hVAOizL+yc9Ab6xN+Fj6FqtfBuNLMCrDs5UHfjvf0dT9tD0b2IBuK7sfZlKkAgixU2II8CDuKfxS4+8w3BWXmgDRgeLEe6o0rf1qN4idDv8A81J4/loJc4aQw3/6ZGeP2UkFP4WA8qhcbwzFON4Tppq+unhbT/F1q8JMswlQiAdqoLEZmdUjBZ3OVUUXZidAoA31/wBa2r4ach/QITJLY4mUDPbURruIgeuurHqfICuv4Z8o4WGFcShaaV8ymWRMrJldkeNUuezAZSDYtmt8xFqvNLKmpMndGi0VPTiMX3WU/HjA3TCSiMErI6F+ozJcLfwOUn1HnWW8Nc2LCwGaw01sNNfcE19P8R4bFiIzFNGskbbowBBsbjfqCLg9LV8381ctzcNxfZNGSjsxiKXYFM3dAA1DAWBBHud6nop2gYDkoqyEvFwp3h01xr+f63rl/wCn/TpkiUlRE4aSZd0FgRGp27RjY21y2BPQHy4HhssgAcmFeoBvIfUjRPa581q28LjWJFSMBVXYDz3Pmbm5O96vSHGLBIYmhj8V1b+A4KLDxCOFAig3PUkndmJ1Zj1Jua6ua+NjDwjIA80rZIUPViLljbUIoBdj4C25FQsvMSQLd21PyqNXc+Crux/Wg1qBxPEXklM81lfLlSMHMIluCVvsXYgFiPBQNFuc3xOqbRtyPeOg62Wu4VSvrnAWyGpUfjuHLkdXYyNISZHOhdm3Om3gAPlAAG1V5+esRgIJcMrXMgbKTpkzbzIRtfW6G1n7w3N+zmTmxYiVXvyfd6Dwzf7b/wBaqnCuB4nHT/VxvNIxuQovbwLH5Y1HmQKz1HTvlu+bMHPPcrXV7oWxiBlrj2aPn+V5+FxWNz138h+v61t3w15HMjR4qcWiSzQod5DuspB2Rd1vue9sFzenkf4LxYfLLjcs0uhEW8Sev963r3fI71p1PGxZ4nJFUVYLOyi0580pSlTpalKUoQleTivC48TC8Myh43FmB/MEHoQbEEaggGvXShC+bubfhxi8LiDEkUuJR7mOSOMtmGmjBR3GF9b2HUeA7uHtiMGyR4lJELDuM0ciB7DvKC6rdl0vbcEGvouoXm7lWLiGFaCXT7SON43HyuPS9iOoJHWqk1KyRpCYU9fJE4HorMPpSyhTcq66rIujKT4HwPUG4PUGvWvNgjsuLKprZZh+zf11PZNpsdPBqpqPLg8Q2FxYyyKbB/suD8rX6g20brsbMCKnuWeHjGcRPaDNHhkDZTsWOUi/iNb/APb8yKV09RNw95B+kZ2+Ey4hT0tZB2v/AK5j9qyTShlupDAi4K2I8jcaGojiGKSNSXZUH4jb+tXM8n4J2zNho7ncqMhPqUIv712YnlzBQITFh4kf74UZ/wDEe9/OnUXHmPiLw3MbX/hZA8HLpA3Fl5fynw14nG+DWMN9YrSuUYFWs88jK1mAJUhhrtr41bqxrjHEhhv7QGCvCc6E9Tt2fmHHcI65vIVrfDOJR4iFJomzRyKGU+IPkdQfEHaq9HV/5TS8ixunVXR/4pDQbiy9VVP4hcEeWFJolLyQEkoBcujAdooHVu6rgbns7DerZSr7XFpBCoPYHtLToVikWIXLnDDKRmDA6Wte9/Dzqt8W56YdzDWIGhlIuP4Qdz5nTyNbdLyHhGxPblDqcxiv9Uz/AN6UtYt18Ce8QWAIyH408nyYbEnFRfsMQ12IHySEd4ej2LA+OYeF7NRWvcy0eSrcN4ZAya9R3hsPlRHD+YggZ5GszDvSsbs3gL+H4Rp5VGcR5redxFh7rnOXtW0Jv4dRfx39Kh+FcAnxUmWCKSd+uUFrep2QeZIFajyv8AHcB8dL2Y/uYiC/vIbqD5KD60hbRtc/tHZnx6zWum4h2bOziAYOQ1/jrNSnwt+FGGOH+k4uITvI2aLPfKEsLNlvY5jdrtfulfE1q2FwiRIEjRUUbKqhVHoBoK5wQhFVVACqAABsABYD8q50yAsFnnOxG6UpSvVylKUoQlKUoQlKUoQlKUoQqvz3yHFxKGzWSZAezlte1/ssPtITuPca1jsXK/GOGOxijmGYWLRBcQrBSbaZWZRr1Va+iqVFJE2QWcFNHM5mWy+ejzvxkbxv74R9fyUV1y80cZnORYJLn7mFkv8A5gVHqa+iaVWFBB/yPYKUVRGg/PysN4N8G8djHWTiExiUfZzK8nsF+qjv494+VbNwfhEWFgSCFcscYsouT1JJJOpJJJJ8TXspVtjGsFmhQSSukN3FKUpXajSujHYCOaNo5UWSNhZkYAqeuoPmL+1d9KELz4Lh8cKBIo0jQbIihVHsBavRSlCEpSlCEpSlCEpSl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5669" y="1480951"/>
            <a:ext cx="8292662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Слово «Благодарю»</a:t>
            </a:r>
            <a:endParaRPr lang="ru-RU" sz="2800" dirty="0" smtClean="0"/>
          </a:p>
          <a:p>
            <a:r>
              <a:rPr lang="ru-RU" sz="2800" dirty="0" smtClean="0"/>
              <a:t>	</a:t>
            </a:r>
            <a:r>
              <a:rPr lang="ru-RU" sz="2800" b="1" dirty="0" smtClean="0"/>
              <a:t>Это слово состоит из двух частей – </a:t>
            </a:r>
          </a:p>
          <a:p>
            <a:r>
              <a:rPr lang="ru-RU" sz="2800" b="1" dirty="0" smtClean="0"/>
              <a:t>благо и дарю. Благо, или по-старинному </a:t>
            </a: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</a:rPr>
              <a:t>болого</a:t>
            </a:r>
            <a:r>
              <a:rPr lang="ru-RU" sz="2800" b="1" dirty="0" smtClean="0">
                <a:solidFill>
                  <a:srgbClr val="7030A0"/>
                </a:solidFill>
              </a:rPr>
              <a:t>», </a:t>
            </a:r>
            <a:r>
              <a:rPr lang="ru-RU" sz="2800" b="1" dirty="0" smtClean="0"/>
              <a:t>означало </a:t>
            </a:r>
            <a:r>
              <a:rPr lang="ru-RU" sz="2800" b="1" dirty="0" smtClean="0">
                <a:solidFill>
                  <a:srgbClr val="7030A0"/>
                </a:solidFill>
              </a:rPr>
              <a:t>«хорошо», «добро». </a:t>
            </a:r>
            <a:r>
              <a:rPr lang="ru-RU" sz="2800" b="1" dirty="0" smtClean="0"/>
              <a:t>Этим добром и желали одарить человека за его хорошее отношение. Вот и получилось всем нам знакомое слово - </a:t>
            </a:r>
            <a:r>
              <a:rPr lang="ru-RU" sz="2800" b="1" i="1" dirty="0" smtClean="0">
                <a:solidFill>
                  <a:srgbClr val="7030A0"/>
                </a:solidFill>
              </a:rPr>
              <a:t>благодарю</a:t>
            </a:r>
            <a:r>
              <a:rPr lang="ru-RU" sz="2800" b="1" i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blipFill>
                  <a:blip r:embed="rId2"/>
                  <a:tile tx="0" ty="0" sx="100000" sy="100000" flip="none" algn="tl"/>
                </a:blipFill>
              </a:rPr>
              <a:t>Игра «Вставь нужные слова»</a:t>
            </a:r>
            <a:endParaRPr lang="ru-RU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016415"/>
            <a:ext cx="895481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	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 Вова получил от мамы разрешение приехать в пригородной электричке на дачу, где она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ждала.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хорошо знал дорогу и правила, как себя везти в поезде. Для начала Вова отправился на вокзал, чтобы купить себе билет для проезда. Он протянул деньги в окошечко кассы и попросил: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После этого Вова пошел в вагон электрички и уселся на место. Сначала в вагоне было мало народа, но когда все места были уже заняты, в вагон вдруг вошла пожилая женщина. Вова встал и сказал женщине: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Женщина поблагодарила Вову «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Вова увидел, что у нее большая сумка, которую неловко держать на коленях. Тогда Вова предложил: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женщина опять поблагодарила мальчика: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Когда приблизилась остановка, на которой Вове следовало выходить, он стал пробираться к выходу. Народу было много, и он спрашивал тех, кто стоял впереди него у двери: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когда поезд качнуло во время езды,  и Вова невольно толкнул кого-то из пассажиров, то он сказал: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?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kartinka_deti_igrayut1_w592_h354.png (592×354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2818" y="5549462"/>
            <a:ext cx="661455" cy="13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aifax.ru/photos/11858/9_121012el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268741" y="5625996"/>
            <a:ext cx="1875259" cy="123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6c2f82a79a.pn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2230820" y="4144703"/>
            <a:ext cx="4682360" cy="2082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5345" y="2207172"/>
            <a:ext cx="717331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Вежливые слова называют волшебными не зря– они сберегают мир и спокойствие между людьми, а значит, берегут и их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58466" y="1466193"/>
            <a:ext cx="9260933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Земли!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Мыслите, думайте и  творите добро!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19973A"/>
            </a:gs>
            <a:gs pos="100000">
              <a:srgbClr val="008A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блако 31"/>
          <p:cNvSpPr/>
          <p:nvPr/>
        </p:nvSpPr>
        <p:spPr>
          <a:xfrm>
            <a:off x="1623848" y="1387366"/>
            <a:ext cx="5580993" cy="178150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2" descr="55c68d263e4b42ad36f2acfcb077c6b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34183" y="5758515"/>
            <a:ext cx="1557569" cy="87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55c68d263e4b42ad36f2acfcb077c6b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6935" y="5805353"/>
            <a:ext cx="1711051" cy="10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146628"/>
            <a:ext cx="4619297" cy="7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5279" y="6168277"/>
            <a:ext cx="4478721" cy="68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99090" y="154502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«Доброта» 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4" name="Picture 14" descr="http://1.bp.blogspot.com/-KwWLyNIFkA4/TwyPYBY81TI/AAAAAAAAATk/QCjaMIU8AqM/s1600/48f7a887ba6d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76420" y="4821662"/>
            <a:ext cx="1239235" cy="1581220"/>
          </a:xfrm>
          <a:prstGeom prst="rect">
            <a:avLst/>
          </a:prstGeom>
          <a:noFill/>
        </p:spPr>
      </p:pic>
      <p:sp>
        <p:nvSpPr>
          <p:cNvPr id="30748" name="AutoShape 28" descr="data:image/jpeg;base64,/9j/4AAQSkZJRgABAQAAAQABAAD/2wCEAAkGBhQSEBUUExQVFBUVFRwYGBUYGBoaGhkiGhYZGBcXHx0cHCceGBokGxgcHy8hJCcpLCwtFyAxNTAqNSYsLCkBCQoKDgwOGg8PGi0kHyU1LS0zMTIsLCwtLCw0LDAsLDQxLCwsNDQsLy8tLC4sLCo0LCw0LCwsLDQtLCwsLCwvL//AABEIAQwAvAMBIgACEQEDEQH/xAAcAAEAAwADAQEAAAAAAAAAAAAABQYHAgMECAH/xABCEAACAQIEAwYCBwUHAwUAAAABAgMAEQQSITEFBkETIlFhcYEHMhQjQlJikfAzcoKhsSRTkqLB0eFDg7MVNJOywv/EABoBAAIDAQEAAAAAAAAAAAAAAAAFAwQGAgH/xAAyEQABAwIEAwcEAgMBAQAAAAABAAIDBBESITFBBVHwEyJhcYGR0TKhscHh8RQjUkIG/9oADAMBAAIRAxEAPwDcaUpQhK6MbixFE8jXKxozkAXNlBJsOpsK76/GW4sdQelCFXeA89QYkqpzQSN8scuUZ9Ae4yko58gc3larHWNYjhvYSSYWQZljIUXF8yHWFvPu2BP3kbwq18vc2NDZMS+eHQLM3zR7ACQ/aTp2h1H2r/NVZk/ewuyKrxzXdgdqr1SlRHNHMAweHMpXOxYIiXy5mY6C9jYAXYmx0U6HarKnJtmVL1xdwoJJAAFyToB51CNzhEMAuMIOVlFo9C5cnL2I6F84K+GhN7C9Ux55MW4kxJD9VhFzFH5BT87D77C/hlGlQyzNiFyuXPDVo+C4lFMCYpI5ApsSjK1ja9jlJsbV6arPJKXE8o2eXKp8REojJ/xh1/hqzVIx2JoK6CUpSul6lKUoQlKUoQlKUoQlKUoQlKUoQlKUoQozjPMmHwmXt5Ahe+UWZictsxAUE2GYXNuo8acO5mwuIOWGeJ2+4HGb/D8w/KuHMfLkeMiCvdXU5o5B8yG1r66EEaFToR52Iy7jvAZcNYYqNWS9llHeiPhqReJvJreAZqhke5mdrhQSyOZmBcK6/EXg2aIYpBdoAe0A3aM6t6lD3x5ZwNWqoYPFC2pBBHlYg/yOlejg/MOIhNo5SyjTspizr7MT2ifmQPu1BYzFxxYhUCtEktzGjahDu0SuBldNbpswF1KrlXNTmLJe83VVJSJP9jPVaLybxvKRhnJKkXgY66AXMJPioF18VBH2CTG/FvEn+yxjYmST3RVjH/mNQ+GkLLYNlYWZWG6spurediAbddjoTXRzvx0YhsPIRlKQSCRdwrCRA6+Y7lweqsp61JFNiYWnUKZ8mKElQ/B8ZJLeNj9VBK/ZjXVpFBkY9NLsot95/GrOquQkcXdlmYRofukglpPREDPbrlA61A8rYe2Hjvuy52Pm5zsfzb+VX3kbAZ5ZcSdkvBF7EGd/dwI/LsD41XDe2lsdAuIGlxz2VswGBSGJIoxZI1CqPICw9T516K6MTj447dpIiX2zMFv6XOtd9NlfSlKUISlKUISlKUISlKUISlKUISlKUISlKUISuMsQZSrAMpBBBFwQdCCDuK5UoQs95g+HjRXkwWq7nDE/+JidP3GNvAraxrUZjnjKOuZDoVNwVK6HwKOpHkVI6Gtnqqc28mCYnEYcBcQBqNlmtsrdA9tA+40BuulVJqcOzbkVWfDniZkVnGCmaKXsZDdgLq+3aL9794XAYeJvswrwc6Q5QZ1+3C8TeoRmjPqQGHstSuIQTx5blJEYlSwIaN1upDD1urL4X8jXgx39pwEyEWfIwy7lXj1t+a28wb9aotycD7qsAL22P2UtGxigLKAWVQEU7FjZY19CxUe9d/GOduxw64XBPkhiQI2KA70p2Yx6G2ZrntNSxY5ejGF5lZWwkKm2SaRS19sqo0xHpdRVx+HXJYYJjJ188PERbKOkzD75Gqj7Km/zE5bFK02JG6lYHfQ3LmV4uWvhaZ7T43MgbXsr/WsDreWQ3YE/dBzDq17qNPwuFWNFjRQqIoVVGwCiwA8gBau2lMAAFaYwMFglKUr1dpSlKEJSlKEJSlKEJSlKEJSlKEJSlKEJSlKEJSlKELOPibw5MO64wEKrsI5r6C9rRSeumQ+WT7tZzJzPCs0rIc4KAsBoCwsujHuksh0117Ktv524nBDg5PpC51kUxrF1kLA2QefW/wBkAnpWc8jcuJFHmZVLsuVmtvsSDfcXF9aVV0jISCcydlYg4cKgOkJsBb1VZOL7X6DE62jw7xLic4/GI5IiOlowS1+jCvooVl3FuDjExyKFCSg97QG5t3WP3lZRb0BGhGlTi514ngiIu0JA0VZVEgI/C5s7DyLXFcUdY3NrxZMDwzGwdjrvffkt9pWO4L424lD9fhEkGlzEzIw8TlfMD6ZhV04H8U8Bico7QwO2yTr2ftm+QnyzXpo2VjtCqMtHPD9bCPx7q3Ur8BvX7UiqpSlKEJSlKEJSlKEJSlKEJSlKEJSlKEJSlKEJVe5q5ziwQCkdpO4vHApsx6ZmP2I77sfQBjpXVzpzkuCQIgD4mQHs4zsANDI/ggPux0HUjPeVOBvM74qdmkkmNy7bsB8p8FHUKNAMoG1UaurEDbDNyYUlH2vffk38+S4Y+GfFyCSds0sp7NbaLEpGZwgJ0AVSb7sQLnYC6YLDBQABYCvJhsKDO7DaNRGvqwDyH8uzHsfGvzifMGHwzIs0qo0jAKp3JJsNBra/U6VmnGSR93Znr9Js+RtsLcmjRTOLwBsJYxd0Gqjd13ZP3uq+emzGvBxHgkU6ZrK6OAR5g6g/61NYLE9K4rhykjgD6t7uNu41++voxOceefxFMQxsjMtUvbI+J6qeI4JCqlnsFG5Ow8yfDzqJx3BsIzmPtIu02KZ1zai4GW99RVxxgAvVHxvAMNFJLM2GjmDKDZwGK5dCiggi2XUAbZcu2Wy5oa0kOJTdlRObFhX7w7iGL4XIFjbNBcBYpCTGdflBteBjfS3dN9idK07lnm2LGqct0lUd+F7Z18/BkPRhp6G4FBwvFMNIvYKFyZSoW3dsMotruLOtvEGo2XBvDKuR2SRbmCYatbqhvoxA3B0ZdTsbMKfiD48pMx9+uagqKJlRnbC/7Hz+fdbXSoDlDmpcZEcwCTx2EsY6XvZ1vqUaxseliDqDU/Wha4OAI0WbexzHFrhYhKUpXS5SlKUISlKUISlKUISlKUISo/j/ABpMJhpJ5LkINFG7EmyIPNmIUetSFZb8UeKmXGQ4UfLComfzd8yxj+FQ5/7inpUU0oijLzsrFNCZ5WxjdQEcEuKlLzG82JezkbKtiSq+CKgKr5tc6k1oOEgCKANAKgeBYS0oNvli0/jc3/8AGPzqws1heseZTI4udqtBUEA9mzIDJdccITNb7TFj6n9W9qgI+BxrPLPKEkldu6zC+RAAEjW97Wtckblj5VJYKU/R4iSSTGhJPU5ASag+NcSyDYkscqqoJZidAqgalj0ArzG/FhbqckQwh+btApzDcTGbQjTf9e9TUWLBFYviVxuDmiOKheIuQQSQQ1owhBZSRmAGYg690etaHwPiecDzqw9slMcLt0OhZNH2keik+IyXGn6sdapXFYJcRKmHhIDykjMflRQCXkb8Kj8yQOtWsi0siE6OokX+SyD2OQ/xms4+Iq9nNhXc5YjIUkfIHyhihJCnRiFUkA+FeQMElS0O0PwvBMYad7magKe4l8H8Rh1WfDYj6VkszR5QjELl/ZkMQT3F7ptfLobmx9mBcYrD75TurW1VlPgdd9CDbqKqHL3OIgxM30OTOITnVlVo0xEa6srRnQNrbNYEGxFtQb7w+dJ58TiIf2Ust0IFg1o0V3/ikVzfrv1pjxGJoaHjIg2sqPDq18mKKTzvv7qJkx5weJTEpf6r9oB9uMkdovmQBnH4kHnWxo4IBBuCLg+NYxxiYM7DwbKQfQH+YYfnWj/D3FmThmGJ3WPs7+PZMYr++S/vXfCJCWOjO2in4zCLMmG+R9FYqUpTtZ9KUpQhKUpQhKUpQhKUpQhKwjEYozcUxTnc4l1HpEexX/LGPzrd6wHC93iGIB0IxU9//ne38jelnE79gU44OB2xPh+wr5w1bSP+5H/WT/mpM6ivDh/2i/ijt/ha/wDRzUhlrKsurbz3iovIVhRTuqAHwuFANZ7xTnL6NxJbMwkjULGqxiS7S/MbHrlsotr3m8ddIiUyI191dlPsxyn3Uqfesq59+Hc7zNiIGMjG10NgwtoMp0BsOh103NMaHCye8pt8rioxSU5ZHr4clouF5nTicUmBxaBJXDLHJlZAJFBZQUfvQzLbMAbhgp11y1XuTpyY1JFj1HgRoR7HSqVyzjMWk7S4lMTLN2+HcBlkLt2Uik95hYdwZbk7eVaVwHhTIgL2zsWdrbAuxdgPIFiBVriz2uYBe5v9rKLhDnsEjX6ftWSIA2JGoBAPUXtf+g/Kq/zby8mKheJtm2bqpGqsPf8AOpXGsyQuwv3Bn0/B3iPcC3vXu+jZqVNxZObqrIc1pIOix7l74YvA5aedQhGUhNMwLDQubZb6DTXW160/gmA7ESIFyoCCgGwGRQVA6WZSf4q/eMqCDhkVZJZV1VhmSNDoZZB93cKu7kWGgYr5cNwdcPltPPKIxZVkkuB3bE6AFtPvFrdLVemMjhjmPooY2x3wxN8yobmcDMbaEnw9tavPwuW3CoD94ysPRsRKw/kRWZczcR1crqU6eJIuo9yQPeto5f4Z9GwkEF79lEkZPiVUKT7kX96vcJZ9TlPxpwbDFH5n9fKkKVT+Dc/iaSQtGscAzZHzlnOUkXZAndBsTYEkdR4cecObGGSDCOO0lQSGZbMEja+VlvdSz2OXcAAnwu0NRGGl18hqkQppS8MtmVcqVQOWcRNBiYYjNLMs2cMkrmQrljL9qGa7KAQEIvl+sXQG175FMrC6sGANrgg6jcada9hmbMzG1czRGJ2ErnSlKmUKUpShCUpShCVi/PHDDh+LO1u7iAJlPS4AjkX2Khv+4K2iqxz9yscZhwYwO3hJeLYZtLPESdg49gwUnaq9TF2sRarlFP2EwedND5KAwExZUI3VgbeIIKsPyN/UCpuqRwDiPdG4sbEEWIINmUg6ggggjoRVwwuKDCsVm12E7J9VRWOJuhXdh8MBIzgnvgZl6XXQN620P7q+FdsuEU7iuCNUa3EGV+zkIuScjbBxvb98DcdbXHULca8FuaohpxZFR/MHEexaNI0aV2cMyRqGYRqfrGsSB4KNd20vav3DfEPh1u9I6MNCrwzAg9QbIQDXpWNVZmCgM5BZupsLC58B0Hr41XOaOXVnOe1ntbOujeh6MPI+1qIpoWmzm+qttpzIe842U9iPiLwzIw7R3zKQQsMp3FuqAfzrjwvml8XFlwo7GOO0bYmYAuxCjN2cQYi/4nawJ+VrEVluK5elQkOXYdDEB/NW73+FqsnJcxRcmqq8jmIN8xHzNf3zb9LXpk57I4sbLH8rqTh8ezneth153VxSRIVKRBu82Z5GOZ5G6szHVj/IAWAAFqj8ZxC4NjsSPyNiPzr9xk4RSzbKCT7C5qFwGAmxDJhoAO1YZ5GOqxBiWeRrfiJCruxFtgSFZElS+w1VuNkUDcTsgF6eQeAtjMaZWH1MExdj0d0sIY/PLl7Q+iD7VbNXg4HwaPCYdIIhZEFrndidWdj1ZiSSfE1X+Pc2q+LXh8ElpGDGaRd41VbmNT0lYf4Rc75a1LWspYc9BmsvUTPq5S/oBU3FxiHiWKjj+UT3FunaRpMy+zyN+dc+X8B2MvZSE5yCyE7Mq2VUU+EaZVy6Hrsb1GYuJcBxaSIR5YZhHJGVBspIERB/eZNz1Ou96snMLHJAyAGQYmPICbA5iVcXANh2Re5sfSs+89o8kaOsevXVOxLaBhGoFlExcGxEssxnawaTLkTMFZAq5AW0LpqTk0UMzXDHUT/K2DWDHRx4YBbo30iNNFChT2bso0DdoAqnchn3ANo7jU0ssMkABhmKErYh1lUaOqsQpvY21ykEg6jWvzB8vPBrBO8RvcFCET1MSARMPG6k261NFMGPD5HHLIAcvhQPYZGFjQB4nn7LVqV4OA8QM+FhmYZWkiRyBewLKCbX1tc6eVq99aRZ9KUpQhKUpQhKUpQhUzmzkcySHE4XKsx/aRE2Saw0N/sS20zWs2gboy1WHijqWj1imUaxyLZl8CVv3l/EpsehNa7Xh4rwODErlniSUDbMLlfNTup8wQaW1fDo6g4hk7n8hMqbiD4W4HDE38eSpHDOYVeyP9XKBqhO/iVP218/zAOle+dElUq4DA+PrcHyIOtxqLV08S+E0TAiHETRi9wklp0Hp2n1g9RICKi+K8t4vAwPK2JwzxRLmZpBNG3pvKWOtgNzoKVP4ZUM+ix9fnrxVptVTu3I9PhS2KmRFzNew3NibeemtvE15mxCFcysGB1BBuD5g9apHDOdpZ3jTslUyMFXNOoFyO6CSoAudB5kDrU7NyDxBiWSKGFjcm2JIzG3VRCUJ8yPeojw2pBwuZY+nyp2VVPr2l/f4Xsx0EcilWuL9VYqd/FTeofDthsOXe5UqchklkZj9lrAuxsNRoLajautMBiQQuKebDtt2cWEllYm3SUK8Teqg+21eLCPB2+fB4cTTQfXAStmmkZQQJG1LRxoQD2Yys7mMZVFySKikBLZDhG/L72H5XUlbELFnePXWykZHbEOEb+ywtY/ScSjxxkX2jzACRtNmKj97Y3bgvGOG4NDFhpRiHPefsb4iWQ7ZnMYIHgL5VGwsKzniHxVxeKiaCRoIUmUoZI42ucwIynPI2VSNLgX813qO5N5g+g4l2ljkyiPJIqKWy3IMbdAFLDKCSPn9acCMUkOOBuLx8fHoKrM2Sd746h2FzQCG/8AQJtkdDb1V7514rjpsLO9nwccQQqscn1kl2UuXZLZVVLgqhIJJ7xy65nwPHnDYiGRFYlJAcii7MDcSKAPmYoWq3cc+KPbRPFFh7LIpQtK19GBB7ieR+/Uz8LuH4b6MJUW+IF0ldtWB6gdFQizAAa31uRSmWql7MvnHoNNPt/KYQB1DTPEkX15Any338QqbxTnaWfFx4gqAkZISIWuUa2YFurEAHfKCo8yZ7Fc9wXVmjZsgzxvFeQAPeMZgAGiktdcrLpcgE61B/EPgUWCnBjZSkt27EEF4/bfsj0J2Om1rcODcruR3ZULSFG+jQj6Q7AMD2hMbZIT3bBmbKepFq7Y2N7GloyOltfHr+1JO6k7BkkTrHdpzz/vU8vHJX/hvAcbiyrH+ywsAc7FGmIOvcRSyJcfacm1/lNWOD4e4QAdosk5G/bTSOG9UzdmfTLbyqS5ZwkkWDgjlsHSNVIBvbKLKL9SFABI0JvapOn0NNFEO635WZlqZJT3j7ZBfgFq/aUqyqyUpShCUpShCUpXVicSkal3ZUVdSzEAD1J0FCF2104vFpEjPI6oii7OxCqB4knQCoBud45WZMEBinU2ZlYLCh6ZpNc3pGHPpVX554OZMHLNjMReRBmjUXSBGHyosdyZGY93M2Zu93cu1UZ66GF2Am7uQU0cRcQDkF5OOfF9JJgkZliwovnxCAdq3mqt8kdvtWLnoF3qK49zFwtlKLh2xpO8rFr36ETSEyXuT8txUl8PuSYmijxc2WVnAeNN0jHS42aUdSflIsNQSY74o8uCKRcVGLLK2SUdM5BKyeWYAg+YU7k0kmqxPPgJOXI2F+t09ggo3VLYhfDpfLM+2QVDwnCRLP2cRWAObJ2rEqxOgjfIltb2DZR/vpXKnxMnwjnCY+ORzHZcw70qjpf+/QjUOO94hjcjN3W4N9utWzGAcQ4as4dTjcHdWuwzSqozWOupKd4H74YdTTaCuLHNZL9By8WnY+XML3j3C+wtLEdcttfG2t+eqt/OPPK4kJDhQZYywae4aMSKD/7YFgDdvtaWAGU/MbVrj/xHhR43wkDZ4QVYsBGuUjvwlRdjlYKdAADHoSDrA4fnCNIFdyx6ADVm0/L9CoXiXEUmkLxq0bmyyJILeQk08BoRoba7KTTPiHCo5AHDNw2vkQVleGVo7ctqgQw7jY/sK48g4uKbGzDERRmTFBspC9wXB7WIKSQA63N9zZgTqKh+b2fBStCkgZW+rZtHLQvdlDD76FGF9Ddbi2eujh/KwsM5aTKQNdFFh4Df3vtXDiPCER10CoSEOVbWDEAMPNXyMP3TRS8Hkic573AtIALdRlofCy84jxalnmBp2kW0JOmVjbwUXh57qcxF10Y308iPIjUetW7k/hXEO/LhAIlaMjNKLLJoSuVSO8QTcOe6LncEg8PhtyGZOIv2jiPs4w6AIkmfXK2XtFYIFLLuuYZgAdCTsz8nYd7dr2k/lLK7KfWPMIyPIrS2q4e/tC1lreOf2391pnf/AED6mkbGQDkLnW/x46rJuQuQX4hK0+JziAOc7MTnncGzLm3ygizMPDKvUrtmB4dFCuWKNIl3yooUbAXsABsAPau+KIKoVQFVQAABYADQAAbCuVXo4xGLBKqqqfUuxO0GQA0A8AlKUqRVUpSlCEpSlCEpSq9zbzIcOqxxWOIlByX1VALBpWHUC4AX7RIGguRy97WNLnHILpjS8hrdSpXiXGYcOuaaWOIHbOwW/kL6sfIVgvMXFpMViJO3mMwjciMFWjQLurrGQMpK27xudxcir7wzgSljK7GSVvmkY5nb1PQDbKLAbADao3mzlWNmjnYNkRgJwt7tFe7ba93fTXKXtqRSGXiPbdxoIHPc+i0FCyOjk7STvHlbTyvuqzyrzKcHM8oSSaLJlmEa3C21jYt8q2YldSNHJ6V5eP8AH5cbKHm0VSeziU3VOl/xORoWPoABW1YbCRdiERI+xZLBVAyFSNgBoVIPuDWO8x8qS4XFCGNWkWU/2e27dezJOzINydMozeNl8E0cryQLO/XX2TChq6eWqdNOADqOWX761Xt5I5wGDkMUzZcPJc5jtG9r3/da1iPvWPU1w54+In0qF4YowkJIJkk+c5WDAqu0eoFi1z5Cp7C8iQYXCu2KHbTyoY1CjNlaQFVjhU7uT9o2OhPdUG1b5t5IXAYTC9q+bGSy5iykgRrHGSRHbqHaPvnUnaw0q9RUjKubGwZggX2v1/SX1dZRiV82E+AvbPc+HgOf2t3LnLXDiV7PDyT3W/bTxSFenWRQl/3F6VWPjJwqKEwyJGi5o5I7BVAupUpoB+NqmOH/ABAxMWHLTQriAiE9qriNiALnMpUqTbqpF/uiqXzJzDNxN0aRFWNLmKIG4F92ZrAuxAHQADp1M9HwisNWO0BDRqSb5eH9BJhxVjP9wdc9aqmRRlJFAJ07yWNje4uAT9rQkegHhUvwOGSadFcbHMwKi9mfPIWt0IBXW1y9h1tJ4zlVpYboLumoHjpZl10/5FdvL+JePuJBITvk7MoL/iYqAvqf51uDEMWuSzck+NhLBc6eStnAIycMtzdlLRsfHI7R3PmcoPua8vMHDQ8bDa4OvUaWv+dS/CMGYoVVjdjdmI2LOxd/bMxt5AV4+LS2U7fr/ip2DKxSp9g645rh8GMU3/qkyyOzscMSrM19pEzBQO6Acw6fZHnW3V848l8X7DjOGYbPJ2Ta/wB6Mn/3Kn2r6OpPWswy+a09KbxBKUpVNWUpSlCEpSlCEpSlCEqic7YCVMXHNEEczqsADsR2ZTtpM9gvfTKWJF1N1A+1pe6jeN8I7dVyuY3jbMj2zAHKVIKkjMpViLXB8CLVDPH2sZb14KSKQxvDgqFPGMCgCZ5pJZLlb3eRjYyMF0VbDvG2VRYbVYVmGUZtL+NVtMQmFnxRxE2edXy5pAFKx5FKBF6Rlrnu3udCWZa98fJc+Nw7yTSPAzreGEXXL1Vprd436xi1gSDc7Z9tG98hYNtT19k3MzQwOd6c104jFy8PX+zxnEwubJhlNnRyCbR6HNEbElLXTUrcd0ZvjuNTYrECZ3czh8saxhrxtfSONRdg1xqPmNtfAajwjA4tpoQ2HeNopQ7SMUMYGVkcAgkyZkdgtgLEgnLaxug4PD23b9jH21rdrkXPba2a17e9XaahBGNws7fy633XLKyOlkcQwPuMvDroqI5Y4CwSKfFlnxXZi+bLliLKM6oqdxT0Lak6i9tKy34t8S+kcVESk2w0Yj/iktI5HT5TGPY1uhNfN2FxBxE7zPvNI0v+NiwHmADb2rScPia13dFgFn6qSzCSrHg8DmwxT7yFfzFv9aiOVMMrYdb7ocpvv0Zf8rL/ADq1wQ9wW8KrMSjC4tlbSOX5SdtTdddhZ3ZD5NFTQmzgVnBctcB5qbCV6MPe3vXTl8P1rXbE9gBUqqDVel2qrcwYeTVkkI01VrFfK1u8PUH1FWUtp/zXixcObQ6eVegXXRdY3WUT4p1fNYo6sCGFzYg3U+OhF9ulfUnKHMsePwcWIQgllGdQfkbZ0I3FmvvuLHrWG8T4AL3UX6201qHwgxGClE2HdonUfMOov8rA6OvkQfztUFVTGYAg5hO6Wuj+k5L6kpVA5D+LEWMIgxAEGK2A2jl/cJ2b8B18C2tr/SN7HMOFwzTcEEXCUpSuV6lKUoQlKUoQlKUoQumXBozKzIrMnysVBK33sTqPau6lKEJSlKEL8YXFfPkHBmwmJaCX5omyj8S6ZHHky2PlqNwa+hKw34j8b+k8T+oIIwy9kW3DsGLSA23UEhQejB9xvco3EPsFUrGgxm6sGBPdFdfGOERzxlHHodLg+Ouh0JBB0IJBuDavHgcRZRfwr1nG9KaOF8lnmvACqL4yfB92UdrF0kG4HmWOn8R/ibapTCcUjk+VrsN1Ojj1U6ge1SbyA9KgcdyzGxvHaMg3C2ul+trENGfNCvoa5Ac3TNcuLH65HrZTaya3P6/Vq/Wfreqm+Mnw/wC1GdBpmZr+IAElgOv/AFFX981KYHiiy/Ke8N1OjLpp3f6HY9Cala8Oy3UT2uYL6hSzQhuldOK4aCNfz/nXKGUD/a9esyi2ld3suRYrOeZeC5LkaDp0t+jVs+G3xmaJlw3EHLxnRMSxuydAJDuyfiOo63Gq8OYMLmjNvO/6/XWsr4jhyrny0HU+AFcTRNlZ3vdO+HTkgtK+ucbzNhYZBHLPEjsAQrMBoTZT4AEggX3sakga+fuCcMMOHUOSXy3csfAABST9lVAUeAWrLynwrFT4d1WWSHBOfq4lOUuOrBvmjhbTuKRm30DEMgrGtpIxI867bnyV6jqf8qUxtGQ32Wg8R53wcDFXnQuN447yOPIqgJX3tVbxXxu4fFIEk7dSRe/Z3t6gMWH5VVuacEMDA75QFRe6oFgSbBQAPE2FZDh4jM7SSd4kknzPU+g2A8qUU1a6e7sNmj3utLJw+JrWtY7E4+gAX1twLmGDGRCXDSrKhNri4II+ywNip8iBuKkawr4EM0fEcREtxHJhu0K9LpKqKfydq3WmLXYhdKpYzG8sOyUpSulGlKUoQlKqfNXODROYMOFMoALuwJSK+oFgRnkI1C3FgQTuoak8c4zxKVAiz5kHzCMCGV7+Mi93ToFEd+pqZkD3i40VaSqjjdhJzVh+KnOsmGUYWBbSzxk9rny5FzBTlsCxYi4v3bXBBvtm/AOH6XylculitthpboR6E16eHcOjLNYEODd1cEOCfvX1PkevQmp+GG3S3lTSCIRtySeqqjKcIFlF8SwwVe07RoygvnG1uoZT3XGnr4EVHnjcqopmiK3W5aPvW0+0vzqRfYZh5178QrTP3wViRu7H1cjZmtsoIuF8dT0A68ctgdDa2n68KmDSTdUrgd05ryRcwhtUIbXWx/kfD/ivVFxsddPGq1xHDqxJI733hcMPca1+cv8ABMRjcQIMOwZijuTJpYJ+JVOhJUag/MK7JwC7tFOymEuTVcoccsg3/XWorHcuKxDQnsnGoAPd87fcv1toeqtUHiZJcLMYZ1aKQGxVvAAkEW0ZT0YaH86mMFxIE7g6f1r3C14uM1BJHLAUwPGXR+yxACP0bo2unkL9CNDt3T3anFkua8eMwKToEcaG9jpdelx09tjsa8PC8U0Uhw85Ja143P2x133IHvodyLtyLtNioiA8YmZcx8KdlF1tfcbVA8I5XXEYsyW+pgbUn7UnRfRNz52HjU1gsFJi5uwhupFjLKNolPXw7Qi4Vfc6LV8j4BHDGscahUUWA/W5O5O5JJ61FJKL4Lq5TQvDTJzVM4jw9ZHhgO08yo3moDSyD3SMr/FWp4IhRtYdPCsp5s4+uFxWFIUuYZleULuqOjxW8MzdoSB5elaRgscksayRsHR1DKw2IOxrFcdqnR1bXjMAW9d/tZaTh1OWU+Ytc389lmHx94wqxQwD5nYyN+6gsv5s3+Q1nvBMDovlv/r/AD/rXo+IvGRjeKylTdEIjU9LR6E+hkLH0Ne/hcQRL+VzYa7fmT0ryNpbC0HU5n1WjpBZpefJaD8G+HXxeLmtokUUIPmS0jj2GT861ioDkfgBwmDRGFpHJkl/efdfPKoVP4BU/TaNuFoCSTPxyFyUpSu1ElRfM3HUweElxD2tGhIBNszbIl+hZiB71KVjHx3jxJmgzX+iW7ttu072bP8AiyfLfS2e3WuXGwuu424nAKq4DmPEGeR3Il7WQyMh01Y3IRtwBsA1xYAXFXvgeKSYHKSGWwZGFnW+wI/odj0JrJOGYvs3CsdLjKf/AM/7fl4X0vh7iRUdWCSoO5Ja9vFWH2kPVfcWIBFRnFJKZwbLm0/brkr1VwSGpYZYBhdy2PXNWbHctRzqCbpIo7sq/MviNdGU9VNwfXWq9jWkwxC4hVAOizL+yc9Ab6xN+Fj6FqtfBuNLMCrDs5UHfjvf0dT9tD0b2IBuK7sfZlKkAgixU2II8CDuKfxS4+8w3BWXmgDRgeLEe6o0rf1qN4idDv8A81J4/loJc4aQw3/6ZGeP2UkFP4WA8qhcbwzFON4Tppq+unhbT/F1q8JMswlQiAdqoLEZmdUjBZ3OVUUXZidAoA31/wBa2r4ach/QITJLY4mUDPbURruIgeuurHqfICuv4Z8o4WGFcShaaV8ymWRMrJldkeNUuezAZSDYtmt8xFqvNLKmpMndGi0VPTiMX3WU/HjA3TCSiMErI6F+ozJcLfwOUn1HnWW8Nc2LCwGaw01sNNfcE19P8R4bFiIzFNGskbbowBBsbjfqCLg9LV8381ctzcNxfZNGSjsxiKXYFM3dAA1DAWBBHud6nop2gYDkoqyEvFwp3h01xr+f63rl/wCn/TpkiUlRE4aSZd0FgRGp27RjY21y2BPQHy4HhssgAcmFeoBvIfUjRPa581q28LjWJFSMBVXYDz3Pmbm5O96vSHGLBIYmhj8V1b+A4KLDxCOFAig3PUkndmJ1Zj1Jua6ua+NjDwjIA80rZIUPViLljbUIoBdj4C25FQsvMSQLd21PyqNXc+Crux/Wg1qBxPEXklM81lfLlSMHMIluCVvsXYgFiPBQNFuc3xOqbRtyPeOg62Wu4VSvrnAWyGpUfjuHLkdXYyNISZHOhdm3Om3gAPlAAG1V5+esRgIJcMrXMgbKTpkzbzIRtfW6G1n7w3N+zmTmxYiVXvyfd6Dwzf7b/wBaqnCuB4nHT/VxvNIxuQovbwLH5Y1HmQKz1HTvlu+bMHPPcrXV7oWxiBlrj2aPn+V5+FxWNz138h+v61t3w15HMjR4qcWiSzQod5DuspB2Rd1vue9sFzenkf4LxYfLLjcs0uhEW8Sev963r3fI71p1PGxZ4nJFUVYLOyi0580pSlTpalKUoQleTivC48TC8Myh43FmB/MEHoQbEEaggGvXShC+bubfhxi8LiDEkUuJR7mOSOMtmGmjBR3GF9b2HUeA7uHtiMGyR4lJELDuM0ciB7DvKC6rdl0vbcEGvouoXm7lWLiGFaCXT7SON43HyuPS9iOoJHWqk1KyRpCYU9fJE4HorMPpSyhTcq66rIujKT4HwPUG4PUGvWvNgjsuLKprZZh+zf11PZNpsdPBqpqPLg8Q2FxYyyKbB/suD8rX6g20brsbMCKnuWeHjGcRPaDNHhkDZTsWOUi/iNb/APb8yKV09RNw95B+kZ2+Ey4hT0tZB2v/AK5j9qyTShlupDAi4K2I8jcaGojiGKSNSXZUH4jb+tXM8n4J2zNho7ncqMhPqUIv712YnlzBQITFh4kf74UZ/wDEe9/OnUXHmPiLw3MbX/hZA8HLpA3Fl5fynw14nG+DWMN9YrSuUYFWs88jK1mAJUhhrtr41bqxrjHEhhv7QGCvCc6E9Tt2fmHHcI65vIVrfDOJR4iFJomzRyKGU+IPkdQfEHaq9HV/5TS8ixunVXR/4pDQbiy9VVP4hcEeWFJolLyQEkoBcujAdooHVu6rgbns7DerZSr7XFpBCoPYHtLToVikWIXLnDDKRmDA6Wte9/Dzqt8W56YdzDWIGhlIuP4Qdz5nTyNbdLyHhGxPblDqcxiv9Uz/AN6UtYt18Ce8QWAIyH408nyYbEnFRfsMQ12IHySEd4ej2LA+OYeF7NRWvcy0eSrcN4ZAya9R3hsPlRHD+YggZ5GszDvSsbs3gL+H4Rp5VGcR5redxFh7rnOXtW0Jv4dRfx39Kh+FcAnxUmWCKSd+uUFrep2QeZIFajyv8AHcB8dL2Y/uYiC/vIbqD5KD60hbRtc/tHZnx6zWum4h2bOziAYOQ1/jrNSnwt+FGGOH+k4uITvI2aLPfKEsLNlvY5jdrtfulfE1q2FwiRIEjRUUbKqhVHoBoK5wQhFVVACqAABsABYD8q50yAsFnnOxG6UpSvVylKUoQlKUoQlKUoQlKUoQqvz3yHFxKGzWSZAezlte1/ssPtITuPca1jsXK/GOGOxijmGYWLRBcQrBSbaZWZRr1Va+iqVFJE2QWcFNHM5mWy+ejzvxkbxv74R9fyUV1y80cZnORYJLn7mFkv8A5gVHqa+iaVWFBB/yPYKUVRGg/PysN4N8G8djHWTiExiUfZzK8nsF+qjv494+VbNwfhEWFgSCFcscYsouT1JJJOpJJJJ8TXspVtjGsFmhQSSukN3FKUpXajSujHYCOaNo5UWSNhZkYAqeuoPmL+1d9KELz4Lh8cKBIo0jQbIihVHsBavRSlCEpSlCEpSlCEpSl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2" name="Picture 42" descr="http://img-fotki.yandex.ru/get/3505/inmira.10/0_35463_d135c212_S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858" y="867103"/>
            <a:ext cx="1292772" cy="1292772"/>
          </a:xfrm>
          <a:prstGeom prst="rect">
            <a:avLst/>
          </a:prstGeom>
          <a:noFill/>
        </p:spPr>
      </p:pic>
      <p:pic>
        <p:nvPicPr>
          <p:cNvPr id="19" name="Picture 8" descr="post-49638-1210050484_thumb"/>
          <p:cNvPicPr>
            <a:picLocks noChangeAspect="1" noChangeArrowheads="1"/>
          </p:cNvPicPr>
          <p:nvPr/>
        </p:nvPicPr>
        <p:blipFill>
          <a:blip r:embed="rId8" cstate="screen">
            <a:lum bright="-10000"/>
          </a:blip>
          <a:srcRect/>
          <a:stretch>
            <a:fillRect/>
          </a:stretch>
        </p:blipFill>
        <p:spPr bwMode="auto">
          <a:xfrm>
            <a:off x="3200949" y="3626068"/>
            <a:ext cx="2175277" cy="302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19973A"/>
            </a:gs>
            <a:gs pos="100000">
              <a:srgbClr val="008A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495356"/>
            <a:ext cx="8686800" cy="16172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Говорят, что если в человеке есть доброта, чуткость, доброжелательность, он как человек </a:t>
            </a:r>
            <a:r>
              <a:rPr lang="ru-RU" sz="36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состоялся</a:t>
            </a:r>
            <a:endParaRPr lang="ru-RU" sz="36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8f6776de6f92.png"/>
          <p:cNvPicPr>
            <a:picLocks noChangeAspect="1"/>
          </p:cNvPicPr>
          <p:nvPr/>
        </p:nvPicPr>
        <p:blipFill>
          <a:blip r:embed="rId2" cstate="screen">
            <a:lum bright="20000" contrast="-10000"/>
          </a:blip>
          <a:stretch>
            <a:fillRect/>
          </a:stretch>
        </p:blipFill>
        <p:spPr>
          <a:xfrm>
            <a:off x="3209625" y="2727406"/>
            <a:ext cx="2724750" cy="266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8" y="488731"/>
            <a:ext cx="9144000" cy="2506717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«Себялюбивый человек засыхает, словно одинокое бесплодное дерево».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	Себялюбивый - это тот человек, который любит только себя, не видит окружающих людей, живет только собой, своими желаниями. А раз он любит только себя, то он не имеет ни товарищей, ни друзей, и когда приходят тяжелые времена, он останется один и будет страдать.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" name="Рисунок 4" descr="a6851489212e.png"/>
          <p:cNvPicPr>
            <a:picLocks noChangeAspect="1"/>
          </p:cNvPicPr>
          <p:nvPr/>
        </p:nvPicPr>
        <p:blipFill>
          <a:blip r:embed="rId2" cstate="screen">
            <a:grayscl/>
            <a:lum bright="-40000" contrast="-10000"/>
          </a:blip>
          <a:stretch>
            <a:fillRect/>
          </a:stretch>
        </p:blipFill>
        <p:spPr>
          <a:xfrm flipH="1">
            <a:off x="614855" y="4926515"/>
            <a:ext cx="1182414" cy="1363925"/>
          </a:xfrm>
          <a:prstGeom prst="rect">
            <a:avLst/>
          </a:prstGeom>
        </p:spPr>
      </p:pic>
      <p:pic>
        <p:nvPicPr>
          <p:cNvPr id="7" name="Рисунок 6" descr="8f6776de6f92.png"/>
          <p:cNvPicPr>
            <a:picLocks noChangeAspect="1"/>
          </p:cNvPicPr>
          <p:nvPr/>
        </p:nvPicPr>
        <p:blipFill>
          <a:blip r:embed="rId3" cstate="screen">
            <a:lum bright="10000" contrast="20000"/>
          </a:blip>
          <a:stretch>
            <a:fillRect/>
          </a:stretch>
        </p:blipFill>
        <p:spPr>
          <a:xfrm>
            <a:off x="7267904" y="3220148"/>
            <a:ext cx="1245475" cy="1314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8346" y="3157901"/>
            <a:ext cx="57131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красота – там доброта,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разлучить никто не может.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Любая светлая мечта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двух подруг всегда похожа.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нам без них не обойтись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светлым днем, ни днем дождливым,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если хочешь быть красивым,</a:t>
            </a:r>
          </a:p>
          <a:p>
            <a:r>
              <a:rPr lang="ru-RU" sz="2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добротою поделись!</a:t>
            </a:r>
          </a:p>
          <a:p>
            <a:endParaRPr lang="ru-RU" sz="2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2607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«Давайте говорить</a:t>
            </a:r>
            <a:br>
              <a:rPr lang="ru-RU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друг другу комплименты»</a:t>
            </a:r>
            <a:endParaRPr lang="ru-RU" b="1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539" y="1939160"/>
            <a:ext cx="8812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Знай, мой друг, вражде и дружбе цену,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Ты судом поспешным не греши.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Гнев на друга, может быть, мгновенный,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Изливать покуда не спеши.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Может, друг твой сам поторопился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И тебя обидел невзначай.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Провинился друг и повинился –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Ты ему греха не поминай.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7341"/>
            <a:ext cx="86868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«Собери пословицу»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387" y="979468"/>
            <a:ext cx="39886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«Друга ищи, …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«Друга на деньги…</a:t>
            </a:r>
          </a:p>
          <a:p>
            <a:r>
              <a:rPr lang="ru-RU" sz="3200" b="1" i="1" dirty="0" smtClean="0"/>
              <a:t> </a:t>
            </a:r>
          </a:p>
          <a:p>
            <a:r>
              <a:rPr lang="ru-RU" sz="3200" b="1" i="1" dirty="0" smtClean="0"/>
              <a:t>«Друга узнать – …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«Друг познается…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«Друг …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«Старый друг …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19297" y="961696"/>
            <a:ext cx="4943148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вместе пуд соли съесть»;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денег дороже»;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а нашел – береги»;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лучше новых двух».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не купишь»;</a:t>
            </a:r>
          </a:p>
          <a:p>
            <a:endParaRPr lang="ru-RU" sz="3200" b="1" i="1" dirty="0" smtClean="0"/>
          </a:p>
          <a:p>
            <a:r>
              <a:rPr lang="ru-RU" sz="3200" b="1" i="1" dirty="0" smtClean="0"/>
              <a:t>в несчастии».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20813" y="2217683"/>
            <a:ext cx="1203435" cy="28115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15406" y="1497724"/>
            <a:ext cx="1093077" cy="16658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9186" y="4204139"/>
            <a:ext cx="714704" cy="19601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28345" y="2490952"/>
            <a:ext cx="2774731" cy="28377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10303" y="4445877"/>
            <a:ext cx="1135118" cy="17657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231931" y="1355834"/>
            <a:ext cx="1481959" cy="19864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A3E"/>
            </a:gs>
            <a:gs pos="78000">
              <a:srgbClr val="008A3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2248" y="1292772"/>
            <a:ext cx="4808484" cy="2680137"/>
          </a:xfrm>
          <a:prstGeom prst="wedgeRoundRectCallout">
            <a:avLst>
              <a:gd name="adj1" fmla="val -5257"/>
              <a:gd name="adj2" fmla="val 680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http://li-web.ru/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505" y="2112580"/>
            <a:ext cx="1407072" cy="275896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С.Маршак «Урок вежливости» 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5311" y="1314341"/>
            <a:ext cx="52499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Медведя лет пяти-шести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Учили как себя вести: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-В гостях, медведь, нельзя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реветь,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Нельзя грубить и чваниться,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Знакомым надо кланяться,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Снимать пред ними шляпу,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наступать на лапу.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7" descr="http://li-web.ru/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20403" y="4376367"/>
            <a:ext cx="1657459" cy="1677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92D050"/>
            </a:gs>
            <a:gs pos="0">
              <a:schemeClr val="tx2">
                <a:lumMod val="60000"/>
                <a:lumOff val="40000"/>
              </a:schemeClr>
            </a:gs>
            <a:gs pos="27000">
              <a:schemeClr val="accent1">
                <a:tint val="44500"/>
                <a:satMod val="160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466" y="3898493"/>
            <a:ext cx="1767068" cy="185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393" y="3894083"/>
            <a:ext cx="1786277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156" y="1011274"/>
            <a:ext cx="1021734" cy="100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9254">
            <a:off x="7643689" y="1188725"/>
            <a:ext cx="1024237" cy="101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52356">
            <a:off x="1552053" y="3865415"/>
            <a:ext cx="957363" cy="94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517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Взаимопомощь - помощь другу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627" y="1277007"/>
            <a:ext cx="5833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человек должен стремиться к тому, чтобы вырастить у себя в душе такой же сад.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Сад, полный добрых чувств и милосердия!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7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0.06967 C 0.02239 0.07268 0.01597 0.10532 -0.00886 0.1081 C -0.04688 0.11296 -0.06407 0.09375 -0.09636 0.12245 C -0.11667 0.13958 -0.13872 0.17731 -0.15764 0.18009 C -0.20035 0.1875 -0.21285 0.15555 -0.21598 0.125 C -0.22188 0.08148 -0.17084 0.03449 -0.104 0.01689 C -0.03611 0.00023 0.02552 0.03564 0.02413 0.06967 Z " pathEditMode="relative" rAng="10294758" ptsTypes="fffffff">
                                      <p:cBhvr>
                                        <p:cTn id="1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C -2.77778E-7 0.0331 0.02708 0.05995 0.06007 0.05995 C 0.09896 0.05995 0.11302 0.03009 0.11892 0.01203 L 0.125 -0.01204 C 0.13108 -0.03009 0.14601 -0.05996 0.18993 -0.05996 C 0.21806 -0.05996 0.25 -0.0331 0.25 2.22222E-6 C 0.25 0.0331 0.21806 0.05995 0.18993 0.05995 C 0.14601 0.05995 0.13108 0.03009 0.125 0.01203 L 0.11892 -0.01204 C 0.11302 -0.03009 0.09896 -0.05996 0.06007 -0.05996 C 0.02708 -0.05996 -2.77778E-7 -0.0331 -2.77778E-7 2.22222E-6 Z " pathEditMode="relative" rAng="0" ptsTypes="ffFffffFfff">
                                      <p:cBhvr>
                                        <p:cTn id="2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7315 C 0.03021 -0.13056 0.1 -0.13333 0.13229 -0.07917 C 0.16458 -0.02523 0.14687 0.06505 0.09271 0.12245 C 0.03889 0.1794 -0.03125 0.18218 -0.06337 0.12801 C -0.09566 0.07407 -0.07778 -0.01597 -0.02396 -0.07315 Z " pathEditMode="relative" rAng="-23909826" ptsTypes="fffff">
                                      <p:cBhvr>
                                        <p:cTn id="2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«Сказочные герои»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076" y="1608083"/>
            <a:ext cx="88129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Если герой добрый, нужно радостно хлопать в ладоши, если злой – топать ножками.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	Начали:  Иван-Царевич; Кощей Бессмертный; Золотая рыбка; </a:t>
            </a:r>
            <a:r>
              <a:rPr lang="ru-RU" sz="2800" b="1" dirty="0" err="1" smtClean="0">
                <a:solidFill>
                  <a:srgbClr val="002060"/>
                </a:solidFill>
              </a:rPr>
              <a:t>Дюймовочка</a:t>
            </a:r>
            <a:r>
              <a:rPr lang="ru-RU" sz="2800" b="1" dirty="0" smtClean="0">
                <a:solidFill>
                  <a:srgbClr val="002060"/>
                </a:solidFill>
              </a:rPr>
              <a:t>; Карабас – </a:t>
            </a:r>
            <a:r>
              <a:rPr lang="ru-RU" sz="2800" b="1" dirty="0" err="1" smtClean="0">
                <a:solidFill>
                  <a:srgbClr val="002060"/>
                </a:solidFill>
              </a:rPr>
              <a:t>Барабас</a:t>
            </a:r>
            <a:r>
              <a:rPr lang="ru-RU" sz="2800" b="1" dirty="0" smtClean="0">
                <a:solidFill>
                  <a:srgbClr val="002060"/>
                </a:solidFill>
              </a:rPr>
              <a:t>; Красная Шапочка; Гуси-Лебеди; </a:t>
            </a:r>
            <a:r>
              <a:rPr lang="ru-RU" sz="2800" b="1" dirty="0" err="1" smtClean="0">
                <a:solidFill>
                  <a:srgbClr val="002060"/>
                </a:solidFill>
              </a:rPr>
              <a:t>Чиполино</a:t>
            </a:r>
            <a:r>
              <a:rPr lang="ru-RU" sz="2800" b="1" dirty="0" smtClean="0">
                <a:solidFill>
                  <a:srgbClr val="002060"/>
                </a:solidFill>
              </a:rPr>
              <a:t>; Баба-Яга; Золушка; </a:t>
            </a:r>
            <a:r>
              <a:rPr lang="ru-RU" sz="2800" b="1" dirty="0" err="1" smtClean="0">
                <a:solidFill>
                  <a:srgbClr val="002060"/>
                </a:solidFill>
              </a:rPr>
              <a:t>Морозко</a:t>
            </a:r>
            <a:r>
              <a:rPr lang="ru-RU" sz="2800" b="1" dirty="0" smtClean="0">
                <a:solidFill>
                  <a:srgbClr val="002060"/>
                </a:solidFill>
              </a:rPr>
              <a:t>; Буратино; </a:t>
            </a:r>
            <a:r>
              <a:rPr lang="ru-RU" sz="2800" b="1" dirty="0" err="1" smtClean="0">
                <a:solidFill>
                  <a:srgbClr val="002060"/>
                </a:solidFill>
              </a:rPr>
              <a:t>Чебурашка</a:t>
            </a:r>
            <a:r>
              <a:rPr lang="ru-RU" sz="2800" b="1" dirty="0" smtClean="0">
                <a:solidFill>
                  <a:srgbClr val="002060"/>
                </a:solidFill>
              </a:rPr>
              <a:t>; Шапокляк, Снежная королева;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Винни-Пух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Персонажи Советских мультфильм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7602" y="5139557"/>
            <a:ext cx="827555" cy="10474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342" name="Picture 6" descr="Персонажи Советских мультфильм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247837" y="5234152"/>
            <a:ext cx="977462" cy="9774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1001">
              <a:schemeClr val="tx2">
                <a:lumMod val="60000"/>
                <a:lumOff val="40000"/>
              </a:schemeClr>
            </a:gs>
            <a:gs pos="35001">
              <a:srgbClr val="1A8D48">
                <a:alpha val="60000"/>
              </a:srgbClr>
            </a:gs>
            <a:gs pos="52000">
              <a:srgbClr val="FFFF00">
                <a:alpha val="62000"/>
              </a:srgbClr>
            </a:gs>
            <a:gs pos="73000">
              <a:schemeClr val="accent2">
                <a:lumMod val="60000"/>
                <a:lumOff val="40000"/>
              </a:schemeClr>
            </a:gs>
            <a:gs pos="88000">
              <a:srgbClr val="E81766"/>
            </a:gs>
            <a:gs pos="100000">
              <a:srgbClr val="00206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12457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ttp://img-fotki.yandex.ru/get/5805/goroshcko-tatjana.2e/0_54388_75ca06c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1500" y="6124575"/>
            <a:ext cx="4762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49972" y="1479989"/>
            <a:ext cx="70787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Лучами земля опоясана,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Цветами земля опоясана.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Ходите законами ясными,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Летайте высокими трассами.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Орбитой любви и привета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мчится вся наша планета.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Стремитесь открыть хоть однажды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Звезду человечности в каждом.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1793" y="26801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«Твори добро» 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8" name="AutoShape 28" descr="data:image/jpeg;base64,/9j/4AAQSkZJRgABAQAAAQABAAD/2wCEAAkGBhQSEBUUExQVFBUVFRwYGBUYGBoaGhkiGhYZGBcXHx0cHCceGBokGxgcHy8hJCcpLCwtFyAxNTAqNSYsLCkBCQoKDgwOGg8PGi0kHyU1LS0zMTIsLCwtLCw0LDAsLDQxLCwsNDQsLy8tLC4sLCo0LCw0LCwsLDQtLCwsLCwvL//AABEIAQwAvAMBIgACEQEDEQH/xAAcAAEAAwADAQEAAAAAAAAAAAAABQYHAgMECAH/xABCEAACAQIEAwYCBwUHAwUAAAABAgMAEQQSITEFBkETIlFhcYEHMhQjQlJikfAzcoKhsSRTkqLB0eFDg7MVNJOywv/EABoBAAIDAQEAAAAAAAAAAAAAAAAFAwQGAgH/xAAyEQABAwIEAwcEAgMBAQAAAAABAAIDBBESITFBBVHwEyJhcYGR0TKhscHh8RQjUkIG/9oADAMBAAIRAxEAPwDcaUpQhK6MbixFE8jXKxozkAXNlBJsOpsK76/GW4sdQelCFXeA89QYkqpzQSN8scuUZ9Ae4yko58gc3larHWNYjhvYSSYWQZljIUXF8yHWFvPu2BP3kbwq18vc2NDZMS+eHQLM3zR7ACQ/aTp2h1H2r/NVZk/ewuyKrxzXdgdqr1SlRHNHMAweHMpXOxYIiXy5mY6C9jYAXYmx0U6HarKnJtmVL1xdwoJJAAFyToB51CNzhEMAuMIOVlFo9C5cnL2I6F84K+GhN7C9Ux55MW4kxJD9VhFzFH5BT87D77C/hlGlQyzNiFyuXPDVo+C4lFMCYpI5ApsSjK1ja9jlJsbV6arPJKXE8o2eXKp8REojJ/xh1/hqzVIx2JoK6CUpSul6lKUoQlKUoQlKUoQlKUoQlKUoQlKUoQozjPMmHwmXt5Ahe+UWZictsxAUE2GYXNuo8acO5mwuIOWGeJ2+4HGb/D8w/KuHMfLkeMiCvdXU5o5B8yG1r66EEaFToR52Iy7jvAZcNYYqNWS9llHeiPhqReJvJreAZqhke5mdrhQSyOZmBcK6/EXg2aIYpBdoAe0A3aM6t6lD3x5ZwNWqoYPFC2pBBHlYg/yOlejg/MOIhNo5SyjTspizr7MT2ifmQPu1BYzFxxYhUCtEktzGjahDu0SuBldNbpswF1KrlXNTmLJe83VVJSJP9jPVaLybxvKRhnJKkXgY66AXMJPioF18VBH2CTG/FvEn+yxjYmST3RVjH/mNQ+GkLLYNlYWZWG6spurediAbddjoTXRzvx0YhsPIRlKQSCRdwrCRA6+Y7lweqsp61JFNiYWnUKZ8mKElQ/B8ZJLeNj9VBK/ZjXVpFBkY9NLsot95/GrOquQkcXdlmYRofukglpPREDPbrlA61A8rYe2Hjvuy52Pm5zsfzb+VX3kbAZ5ZcSdkvBF7EGd/dwI/LsD41XDe2lsdAuIGlxz2VswGBSGJIoxZI1CqPICw9T516K6MTj447dpIiX2zMFv6XOtd9NlfSlKUISlKUISlKUISlKUISlKUISlKUISlKUISuMsQZSrAMpBBBFwQdCCDuK5UoQs95g+HjRXkwWq7nDE/+JidP3GNvAraxrUZjnjKOuZDoVNwVK6HwKOpHkVI6Gtnqqc28mCYnEYcBcQBqNlmtsrdA9tA+40BuulVJqcOzbkVWfDniZkVnGCmaKXsZDdgLq+3aL9794XAYeJvswrwc6Q5QZ1+3C8TeoRmjPqQGHstSuIQTx5blJEYlSwIaN1upDD1urL4X8jXgx39pwEyEWfIwy7lXj1t+a28wb9aotycD7qsAL22P2UtGxigLKAWVQEU7FjZY19CxUe9d/GOduxw64XBPkhiQI2KA70p2Yx6G2ZrntNSxY5ejGF5lZWwkKm2SaRS19sqo0xHpdRVx+HXJYYJjJ188PERbKOkzD75Gqj7Km/zE5bFK02JG6lYHfQ3LmV4uWvhaZ7T43MgbXsr/WsDreWQ3YE/dBzDq17qNPwuFWNFjRQqIoVVGwCiwA8gBau2lMAAFaYwMFglKUr1dpSlKEJSlKEJSlKEJSlKEJSlKEJSlKEJSlKEJSlKELOPibw5MO64wEKrsI5r6C9rRSeumQ+WT7tZzJzPCs0rIc4KAsBoCwsujHuksh0117Ktv524nBDg5PpC51kUxrF1kLA2QefW/wBkAnpWc8jcuJFHmZVLsuVmtvsSDfcXF9aVV0jISCcydlYg4cKgOkJsBb1VZOL7X6DE62jw7xLic4/GI5IiOlowS1+jCvooVl3FuDjExyKFCSg97QG5t3WP3lZRb0BGhGlTi514ngiIu0JA0VZVEgI/C5s7DyLXFcUdY3NrxZMDwzGwdjrvffkt9pWO4L424lD9fhEkGlzEzIw8TlfMD6ZhV04H8U8Bico7QwO2yTr2ftm+QnyzXpo2VjtCqMtHPD9bCPx7q3Ur8BvX7UiqpSlKEJSlKEJSlKEJSlKEJSlKEJSlKEJSlKEJVe5q5ziwQCkdpO4vHApsx6ZmP2I77sfQBjpXVzpzkuCQIgD4mQHs4zsANDI/ggPux0HUjPeVOBvM74qdmkkmNy7bsB8p8FHUKNAMoG1UaurEDbDNyYUlH2vffk38+S4Y+GfFyCSds0sp7NbaLEpGZwgJ0AVSb7sQLnYC6YLDBQABYCvJhsKDO7DaNRGvqwDyH8uzHsfGvzifMGHwzIs0qo0jAKp3JJsNBra/U6VmnGSR93Znr9Js+RtsLcmjRTOLwBsJYxd0Gqjd13ZP3uq+emzGvBxHgkU6ZrK6OAR5g6g/61NYLE9K4rhykjgD6t7uNu41++voxOceefxFMQxsjMtUvbI+J6qeI4JCqlnsFG5Ow8yfDzqJx3BsIzmPtIu02KZ1zai4GW99RVxxgAvVHxvAMNFJLM2GjmDKDZwGK5dCiggi2XUAbZcu2Wy5oa0kOJTdlRObFhX7w7iGL4XIFjbNBcBYpCTGdflBteBjfS3dN9idK07lnm2LGqct0lUd+F7Z18/BkPRhp6G4FBwvFMNIvYKFyZSoW3dsMotruLOtvEGo2XBvDKuR2SRbmCYatbqhvoxA3B0ZdTsbMKfiD48pMx9+uagqKJlRnbC/7Hz+fdbXSoDlDmpcZEcwCTx2EsY6XvZ1vqUaxseliDqDU/Wha4OAI0WbexzHFrhYhKUpXS5SlKUISlKUISlKUISlKUISo/j/ABpMJhpJ5LkINFG7EmyIPNmIUetSFZb8UeKmXGQ4UfLComfzd8yxj+FQ5/7inpUU0oijLzsrFNCZ5WxjdQEcEuKlLzG82JezkbKtiSq+CKgKr5tc6k1oOEgCKANAKgeBYS0oNvli0/jc3/8AGPzqws1heseZTI4udqtBUEA9mzIDJdccITNb7TFj6n9W9qgI+BxrPLPKEkldu6zC+RAAEjW97Wtckblj5VJYKU/R4iSSTGhJPU5ASag+NcSyDYkscqqoJZidAqgalj0ArzG/FhbqckQwh+btApzDcTGbQjTf9e9TUWLBFYviVxuDmiOKheIuQQSQQ1owhBZSRmAGYg690etaHwPiecDzqw9slMcLt0OhZNH2keik+IyXGn6sdapXFYJcRKmHhIDykjMflRQCXkb8Kj8yQOtWsi0siE6OokX+SyD2OQ/xms4+Iq9nNhXc5YjIUkfIHyhihJCnRiFUkA+FeQMElS0O0PwvBMYad7magKe4l8H8Rh1WfDYj6VkszR5QjELl/ZkMQT3F7ptfLobmx9mBcYrD75TurW1VlPgdd9CDbqKqHL3OIgxM30OTOITnVlVo0xEa6srRnQNrbNYEGxFtQb7w+dJ58TiIf2Ust0IFg1o0V3/ikVzfrv1pjxGJoaHjIg2sqPDq18mKKTzvv7qJkx5weJTEpf6r9oB9uMkdovmQBnH4kHnWxo4IBBuCLg+NYxxiYM7DwbKQfQH+YYfnWj/D3FmThmGJ3WPs7+PZMYr++S/vXfCJCWOjO2in4zCLMmG+R9FYqUpTtZ9KUpQhKUpQhKUpQhKUpQhKwjEYozcUxTnc4l1HpEexX/LGPzrd6wHC93iGIB0IxU9//ne38jelnE79gU44OB2xPh+wr5w1bSP+5H/WT/mpM6ivDh/2i/ijt/ha/wDRzUhlrKsurbz3iovIVhRTuqAHwuFANZ7xTnL6NxJbMwkjULGqxiS7S/MbHrlsotr3m8ddIiUyI191dlPsxyn3Uqfesq59+Hc7zNiIGMjG10NgwtoMp0BsOh103NMaHCye8pt8rioxSU5ZHr4clouF5nTicUmBxaBJXDLHJlZAJFBZQUfvQzLbMAbhgp11y1XuTpyY1JFj1HgRoR7HSqVyzjMWk7S4lMTLN2+HcBlkLt2Uik95hYdwZbk7eVaVwHhTIgL2zsWdrbAuxdgPIFiBVriz2uYBe5v9rKLhDnsEjX6ftWSIA2JGoBAPUXtf+g/Kq/zby8mKheJtm2bqpGqsPf8AOpXGsyQuwv3Bn0/B3iPcC3vXu+jZqVNxZObqrIc1pIOix7l74YvA5aedQhGUhNMwLDQubZb6DTXW160/gmA7ESIFyoCCgGwGRQVA6WZSf4q/eMqCDhkVZJZV1VhmSNDoZZB93cKu7kWGgYr5cNwdcPltPPKIxZVkkuB3bE6AFtPvFrdLVemMjhjmPooY2x3wxN8yobmcDMbaEnw9tavPwuW3CoD94ysPRsRKw/kRWZczcR1crqU6eJIuo9yQPeto5f4Z9GwkEF79lEkZPiVUKT7kX96vcJZ9TlPxpwbDFH5n9fKkKVT+Dc/iaSQtGscAzZHzlnOUkXZAndBsTYEkdR4cecObGGSDCOO0lQSGZbMEja+VlvdSz2OXcAAnwu0NRGGl18hqkQppS8MtmVcqVQOWcRNBiYYjNLMs2cMkrmQrljL9qGa7KAQEIvl+sXQG175FMrC6sGANrgg6jcada9hmbMzG1czRGJ2ErnSlKmUKUpShCUpShCVi/PHDDh+LO1u7iAJlPS4AjkX2Khv+4K2iqxz9yscZhwYwO3hJeLYZtLPESdg49gwUnaq9TF2sRarlFP2EwedND5KAwExZUI3VgbeIIKsPyN/UCpuqRwDiPdG4sbEEWIINmUg6ggggjoRVwwuKDCsVm12E7J9VRWOJuhXdh8MBIzgnvgZl6XXQN620P7q+FdsuEU7iuCNUa3EGV+zkIuScjbBxvb98DcdbXHULca8FuaohpxZFR/MHEexaNI0aV2cMyRqGYRqfrGsSB4KNd20vav3DfEPh1u9I6MNCrwzAg9QbIQDXpWNVZmCgM5BZupsLC58B0Hr41XOaOXVnOe1ntbOujeh6MPI+1qIpoWmzm+qttpzIe842U9iPiLwzIw7R3zKQQsMp3FuqAfzrjwvml8XFlwo7GOO0bYmYAuxCjN2cQYi/4nawJ+VrEVluK5elQkOXYdDEB/NW73+FqsnJcxRcmqq8jmIN8xHzNf3zb9LXpk57I4sbLH8rqTh8ezneth153VxSRIVKRBu82Z5GOZ5G6szHVj/IAWAAFqj8ZxC4NjsSPyNiPzr9xk4RSzbKCT7C5qFwGAmxDJhoAO1YZ5GOqxBiWeRrfiJCruxFtgSFZElS+w1VuNkUDcTsgF6eQeAtjMaZWH1MExdj0d0sIY/PLl7Q+iD7VbNXg4HwaPCYdIIhZEFrndidWdj1ZiSSfE1X+Pc2q+LXh8ElpGDGaRd41VbmNT0lYf4Rc75a1LWspYc9BmsvUTPq5S/oBU3FxiHiWKjj+UT3FunaRpMy+zyN+dc+X8B2MvZSE5yCyE7Mq2VUU+EaZVy6Hrsb1GYuJcBxaSIR5YZhHJGVBspIERB/eZNz1Ou96snMLHJAyAGQYmPICbA5iVcXANh2Re5sfSs+89o8kaOsevXVOxLaBhGoFlExcGxEssxnawaTLkTMFZAq5AW0LpqTk0UMzXDHUT/K2DWDHRx4YBbo30iNNFChT2bso0DdoAqnchn3ANo7jU0ssMkABhmKErYh1lUaOqsQpvY21ykEg6jWvzB8vPBrBO8RvcFCET1MSARMPG6k261NFMGPD5HHLIAcvhQPYZGFjQB4nn7LVqV4OA8QM+FhmYZWkiRyBewLKCbX1tc6eVq99aRZ9KUpQhKUpQhKUpQhUzmzkcySHE4XKsx/aRE2Saw0N/sS20zWs2gboy1WHijqWj1imUaxyLZl8CVv3l/EpsehNa7Xh4rwODErlniSUDbMLlfNTup8wQaW1fDo6g4hk7n8hMqbiD4W4HDE38eSpHDOYVeyP9XKBqhO/iVP218/zAOle+dElUq4DA+PrcHyIOtxqLV08S+E0TAiHETRi9wklp0Hp2n1g9RICKi+K8t4vAwPK2JwzxRLmZpBNG3pvKWOtgNzoKVP4ZUM+ix9fnrxVptVTu3I9PhS2KmRFzNew3NibeemtvE15mxCFcysGB1BBuD5g9apHDOdpZ3jTslUyMFXNOoFyO6CSoAudB5kDrU7NyDxBiWSKGFjcm2JIzG3VRCUJ8yPeojw2pBwuZY+nyp2VVPr2l/f4Xsx0EcilWuL9VYqd/FTeofDthsOXe5UqchklkZj9lrAuxsNRoLajautMBiQQuKebDtt2cWEllYm3SUK8Teqg+21eLCPB2+fB4cTTQfXAStmmkZQQJG1LRxoQD2Yys7mMZVFySKikBLZDhG/L72H5XUlbELFnePXWykZHbEOEb+ywtY/ScSjxxkX2jzACRtNmKj97Y3bgvGOG4NDFhpRiHPefsb4iWQ7ZnMYIHgL5VGwsKzniHxVxeKiaCRoIUmUoZI42ucwIynPI2VSNLgX813qO5N5g+g4l2ljkyiPJIqKWy3IMbdAFLDKCSPn9acCMUkOOBuLx8fHoKrM2Sd746h2FzQCG/8AQJtkdDb1V7514rjpsLO9nwccQQqscn1kl2UuXZLZVVLgqhIJJ7xy65nwPHnDYiGRFYlJAcii7MDcSKAPmYoWq3cc+KPbRPFFh7LIpQtK19GBB7ieR+/Uz8LuH4b6MJUW+IF0ldtWB6gdFQizAAa31uRSmWql7MvnHoNNPt/KYQB1DTPEkX15Any338QqbxTnaWfFx4gqAkZISIWuUa2YFurEAHfKCo8yZ7Fc9wXVmjZsgzxvFeQAPeMZgAGiktdcrLpcgE61B/EPgUWCnBjZSkt27EEF4/bfsj0J2Om1rcODcruR3ZULSFG+jQj6Q7AMD2hMbZIT3bBmbKepFq7Y2N7GloyOltfHr+1JO6k7BkkTrHdpzz/vU8vHJX/hvAcbiyrH+ywsAc7FGmIOvcRSyJcfacm1/lNWOD4e4QAdosk5G/bTSOG9UzdmfTLbyqS5ZwkkWDgjlsHSNVIBvbKLKL9SFABI0JvapOn0NNFEO635WZlqZJT3j7ZBfgFq/aUqyqyUpShCUpShCUpXVicSkal3ZUVdSzEAD1J0FCF2104vFpEjPI6oii7OxCqB4knQCoBud45WZMEBinU2ZlYLCh6ZpNc3pGHPpVX554OZMHLNjMReRBmjUXSBGHyosdyZGY93M2Zu93cu1UZ66GF2Am7uQU0cRcQDkF5OOfF9JJgkZliwovnxCAdq3mqt8kdvtWLnoF3qK49zFwtlKLh2xpO8rFr36ETSEyXuT8txUl8PuSYmijxc2WVnAeNN0jHS42aUdSflIsNQSY74o8uCKRcVGLLK2SUdM5BKyeWYAg+YU7k0kmqxPPgJOXI2F+t09ggo3VLYhfDpfLM+2QVDwnCRLP2cRWAObJ2rEqxOgjfIltb2DZR/vpXKnxMnwjnCY+ORzHZcw70qjpf+/QjUOO94hjcjN3W4N9utWzGAcQ4as4dTjcHdWuwzSqozWOupKd4H74YdTTaCuLHNZL9By8WnY+XML3j3C+wtLEdcttfG2t+eqt/OPPK4kJDhQZYywae4aMSKD/7YFgDdvtaWAGU/MbVrj/xHhR43wkDZ4QVYsBGuUjvwlRdjlYKdAADHoSDrA4fnCNIFdyx6ADVm0/L9CoXiXEUmkLxq0bmyyJILeQk08BoRoba7KTTPiHCo5AHDNw2vkQVleGVo7ctqgQw7jY/sK48g4uKbGzDERRmTFBspC9wXB7WIKSQA63N9zZgTqKh+b2fBStCkgZW+rZtHLQvdlDD76FGF9Ddbi2eujh/KwsM5aTKQNdFFh4Df3vtXDiPCER10CoSEOVbWDEAMPNXyMP3TRS8Hkic573AtIALdRlofCy84jxalnmBp2kW0JOmVjbwUXh57qcxF10Y308iPIjUetW7k/hXEO/LhAIlaMjNKLLJoSuVSO8QTcOe6LncEg8PhtyGZOIv2jiPs4w6AIkmfXK2XtFYIFLLuuYZgAdCTsz8nYd7dr2k/lLK7KfWPMIyPIrS2q4e/tC1lreOf2391pnf/AED6mkbGQDkLnW/x46rJuQuQX4hK0+JziAOc7MTnncGzLm3ygizMPDKvUrtmB4dFCuWKNIl3yooUbAXsABsAPau+KIKoVQFVQAABYADQAAbCuVXo4xGLBKqqqfUuxO0GQA0A8AlKUqRVUpSlCEpSlCEpSq9zbzIcOqxxWOIlByX1VALBpWHUC4AX7RIGguRy97WNLnHILpjS8hrdSpXiXGYcOuaaWOIHbOwW/kL6sfIVgvMXFpMViJO3mMwjciMFWjQLurrGQMpK27xudxcir7wzgSljK7GSVvmkY5nb1PQDbKLAbADao3mzlWNmjnYNkRgJwt7tFe7ba93fTXKXtqRSGXiPbdxoIHPc+i0FCyOjk7STvHlbTyvuqzyrzKcHM8oSSaLJlmEa3C21jYt8q2YldSNHJ6V5eP8AH5cbKHm0VSeziU3VOl/xORoWPoABW1YbCRdiERI+xZLBVAyFSNgBoVIPuDWO8x8qS4XFCGNWkWU/2e27dezJOzINydMozeNl8E0cryQLO/XX2TChq6eWqdNOADqOWX761Xt5I5wGDkMUzZcPJc5jtG9r3/da1iPvWPU1w54+In0qF4YowkJIJkk+c5WDAqu0eoFi1z5Cp7C8iQYXCu2KHbTyoY1CjNlaQFVjhU7uT9o2OhPdUG1b5t5IXAYTC9q+bGSy5iykgRrHGSRHbqHaPvnUnaw0q9RUjKubGwZggX2v1/SX1dZRiV82E+AvbPc+HgOf2t3LnLXDiV7PDyT3W/bTxSFenWRQl/3F6VWPjJwqKEwyJGi5o5I7BVAupUpoB+NqmOH/ABAxMWHLTQriAiE9qriNiALnMpUqTbqpF/uiqXzJzDNxN0aRFWNLmKIG4F92ZrAuxAHQADp1M9HwisNWO0BDRqSb5eH9BJhxVjP9wdc9aqmRRlJFAJ07yWNje4uAT9rQkegHhUvwOGSadFcbHMwKi9mfPIWt0IBXW1y9h1tJ4zlVpYboLumoHjpZl10/5FdvL+JePuJBITvk7MoL/iYqAvqf51uDEMWuSzck+NhLBc6eStnAIycMtzdlLRsfHI7R3PmcoPua8vMHDQ8bDa4OvUaWv+dS/CMGYoVVjdjdmI2LOxd/bMxt5AV4+LS2U7fr/ip2DKxSp9g645rh8GMU3/qkyyOzscMSrM19pEzBQO6Acw6fZHnW3V848l8X7DjOGYbPJ2Ta/wB6Mn/3Kn2r6OpPWswy+a09KbxBKUpVNWUpSlCEpSlCEpSlCEqic7YCVMXHNEEczqsADsR2ZTtpM9gvfTKWJF1N1A+1pe6jeN8I7dVyuY3jbMj2zAHKVIKkjMpViLXB8CLVDPH2sZb14KSKQxvDgqFPGMCgCZ5pJZLlb3eRjYyMF0VbDvG2VRYbVYVmGUZtL+NVtMQmFnxRxE2edXy5pAFKx5FKBF6Rlrnu3udCWZa98fJc+Nw7yTSPAzreGEXXL1Vprd436xi1gSDc7Z9tG98hYNtT19k3MzQwOd6c104jFy8PX+zxnEwubJhlNnRyCbR6HNEbElLXTUrcd0ZvjuNTYrECZ3czh8saxhrxtfSONRdg1xqPmNtfAajwjA4tpoQ2HeNopQ7SMUMYGVkcAgkyZkdgtgLEgnLaxug4PD23b9jH21rdrkXPba2a17e9XaahBGNws7fy633XLKyOlkcQwPuMvDroqI5Y4CwSKfFlnxXZi+bLliLKM6oqdxT0Lak6i9tKy34t8S+kcVESk2w0Yj/iktI5HT5TGPY1uhNfN2FxBxE7zPvNI0v+NiwHmADb2rScPia13dFgFn6qSzCSrHg8DmwxT7yFfzFv9aiOVMMrYdb7ocpvv0Zf8rL/ADq1wQ9wW8KrMSjC4tlbSOX5SdtTdddhZ3ZD5NFTQmzgVnBctcB5qbCV6MPe3vXTl8P1rXbE9gBUqqDVel2qrcwYeTVkkI01VrFfK1u8PUH1FWUtp/zXixcObQ6eVegXXRdY3WUT4p1fNYo6sCGFzYg3U+OhF9ulfUnKHMsePwcWIQgllGdQfkbZ0I3FmvvuLHrWG8T4AL3UX6201qHwgxGClE2HdonUfMOov8rA6OvkQfztUFVTGYAg5hO6Wuj+k5L6kpVA5D+LEWMIgxAEGK2A2jl/cJ2b8B18C2tr/SN7HMOFwzTcEEXCUpSuV6lKUoQlKUoQlKUoQumXBozKzIrMnysVBK33sTqPau6lKEJSlKEL8YXFfPkHBmwmJaCX5omyj8S6ZHHky2PlqNwa+hKw34j8b+k8T+oIIwy9kW3DsGLSA23UEhQejB9xvco3EPsFUrGgxm6sGBPdFdfGOERzxlHHodLg+Ouh0JBB0IJBuDavHgcRZRfwr1nG9KaOF8lnmvACqL4yfB92UdrF0kG4HmWOn8R/ibapTCcUjk+VrsN1Ojj1U6ge1SbyA9KgcdyzGxvHaMg3C2ul+trENGfNCvoa5Ac3TNcuLH65HrZTaya3P6/Vq/Wfreqm+Mnw/wC1GdBpmZr+IAElgOv/AFFX981KYHiiy/Ke8N1OjLpp3f6HY9Cala8Oy3UT2uYL6hSzQhuldOK4aCNfz/nXKGUD/a9esyi2ld3suRYrOeZeC5LkaDp0t+jVs+G3xmaJlw3EHLxnRMSxuydAJDuyfiOo63Gq8OYMLmjNvO/6/XWsr4jhyrny0HU+AFcTRNlZ3vdO+HTkgtK+ucbzNhYZBHLPEjsAQrMBoTZT4AEggX3sakga+fuCcMMOHUOSXy3csfAABST9lVAUeAWrLynwrFT4d1WWSHBOfq4lOUuOrBvmjhbTuKRm30DEMgrGtpIxI867bnyV6jqf8qUxtGQ32Wg8R53wcDFXnQuN447yOPIqgJX3tVbxXxu4fFIEk7dSRe/Z3t6gMWH5VVuacEMDA75QFRe6oFgSbBQAPE2FZDh4jM7SSd4kknzPU+g2A8qUU1a6e7sNmj3utLJw+JrWtY7E4+gAX1twLmGDGRCXDSrKhNri4II+ywNip8iBuKkawr4EM0fEcREtxHJhu0K9LpKqKfydq3WmLXYhdKpYzG8sOyUpSulGlKUoQlKqfNXODROYMOFMoALuwJSK+oFgRnkI1C3FgQTuoak8c4zxKVAiz5kHzCMCGV7+Mi93ToFEd+pqZkD3i40VaSqjjdhJzVh+KnOsmGUYWBbSzxk9rny5FzBTlsCxYi4v3bXBBvtm/AOH6XylculitthpboR6E16eHcOjLNYEODd1cEOCfvX1PkevQmp+GG3S3lTSCIRtySeqqjKcIFlF8SwwVe07RoygvnG1uoZT3XGnr4EVHnjcqopmiK3W5aPvW0+0vzqRfYZh5178QrTP3wViRu7H1cjZmtsoIuF8dT0A68ctgdDa2n68KmDSTdUrgd05ryRcwhtUIbXWx/kfD/ivVFxsddPGq1xHDqxJI733hcMPca1+cv8ABMRjcQIMOwZijuTJpYJ+JVOhJUag/MK7JwC7tFOymEuTVcoccsg3/XWorHcuKxDQnsnGoAPd87fcv1toeqtUHiZJcLMYZ1aKQGxVvAAkEW0ZT0YaH86mMFxIE7g6f1r3C14uM1BJHLAUwPGXR+yxACP0bo2unkL9CNDt3T3anFkua8eMwKToEcaG9jpdelx09tjsa8PC8U0Uhw85Ja143P2x133IHvodyLtyLtNioiA8YmZcx8KdlF1tfcbVA8I5XXEYsyW+pgbUn7UnRfRNz52HjU1gsFJi5uwhupFjLKNolPXw7Qi4Vfc6LV8j4BHDGscahUUWA/W5O5O5JJ61FJKL4Lq5TQvDTJzVM4jw9ZHhgO08yo3moDSyD3SMr/FWp4IhRtYdPCsp5s4+uFxWFIUuYZleULuqOjxW8MzdoSB5elaRgscksayRsHR1DKw2IOxrFcdqnR1bXjMAW9d/tZaTh1OWU+Ytc389lmHx94wqxQwD5nYyN+6gsv5s3+Q1nvBMDovlv/r/AD/rXo+IvGRjeKylTdEIjU9LR6E+hkLH0Ne/hcQRL+VzYa7fmT0ryNpbC0HU5n1WjpBZpefJaD8G+HXxeLmtokUUIPmS0jj2GT861ioDkfgBwmDRGFpHJkl/efdfPKoVP4BU/TaNuFoCSTPxyFyUpSu1ElRfM3HUweElxD2tGhIBNszbIl+hZiB71KVjHx3jxJmgzX+iW7ttu072bP8AiyfLfS2e3WuXGwuu424nAKq4DmPEGeR3Il7WQyMh01Y3IRtwBsA1xYAXFXvgeKSYHKSGWwZGFnW+wI/odj0JrJOGYvs3CsdLjKf/AM/7fl4X0vh7iRUdWCSoO5Ja9vFWH2kPVfcWIBFRnFJKZwbLm0/brkr1VwSGpYZYBhdy2PXNWbHctRzqCbpIo7sq/MviNdGU9VNwfXWq9jWkwxC4hVAOizL+yc9Ab6xN+Fj6FqtfBuNLMCrDs5UHfjvf0dT9tD0b2IBuK7sfZlKkAgixU2II8CDuKfxS4+8w3BWXmgDRgeLEe6o0rf1qN4idDv8A81J4/loJc4aQw3/6ZGeP2UkFP4WA8qhcbwzFON4Tppq+unhbT/F1q8JMswlQiAdqoLEZmdUjBZ3OVUUXZidAoA31/wBa2r4ach/QITJLY4mUDPbURruIgeuurHqfICuv4Z8o4WGFcShaaV8ymWRMrJldkeNUuezAZSDYtmt8xFqvNLKmpMndGi0VPTiMX3WU/HjA3TCSiMErI6F+ozJcLfwOUn1HnWW8Nc2LCwGaw01sNNfcE19P8R4bFiIzFNGskbbowBBsbjfqCLg9LV8381ctzcNxfZNGSjsxiKXYFM3dAA1DAWBBHud6nop2gYDkoqyEvFwp3h01xr+f63rl/wCn/TpkiUlRE4aSZd0FgRGp27RjY21y2BPQHy4HhssgAcmFeoBvIfUjRPa581q28LjWJFSMBVXYDz3Pmbm5O96vSHGLBIYmhj8V1b+A4KLDxCOFAig3PUkndmJ1Zj1Jua6ua+NjDwjIA80rZIUPViLljbUIoBdj4C25FQsvMSQLd21PyqNXc+Crux/Wg1qBxPEXklM81lfLlSMHMIluCVvsXYgFiPBQNFuc3xOqbRtyPeOg62Wu4VSvrnAWyGpUfjuHLkdXYyNISZHOhdm3Om3gAPlAAG1V5+esRgIJcMrXMgbKTpkzbzIRtfW6G1n7w3N+zmTmxYiVXvyfd6Dwzf7b/wBaqnCuB4nHT/VxvNIxuQovbwLH5Y1HmQKz1HTvlu+bMHPPcrXV7oWxiBlrj2aPn+V5+FxWNz138h+v61t3w15HMjR4qcWiSzQod5DuspB2Rd1vue9sFzenkf4LxYfLLjcs0uhEW8Sev963r3fI71p1PGxZ4nJFUVYLOyi0580pSlTpalKUoQleTivC48TC8Myh43FmB/MEHoQbEEaggGvXShC+bubfhxi8LiDEkUuJR7mOSOMtmGmjBR3GF9b2HUeA7uHtiMGyR4lJELDuM0ciB7DvKC6rdl0vbcEGvouoXm7lWLiGFaCXT7SON43HyuPS9iOoJHWqk1KyRpCYU9fJE4HorMPpSyhTcq66rIujKT4HwPUG4PUGvWvNgjsuLKprZZh+zf11PZNpsdPBqpqPLg8Q2FxYyyKbB/suD8rX6g20brsbMCKnuWeHjGcRPaDNHhkDZTsWOUi/iNb/APb8yKV09RNw95B+kZ2+Ey4hT0tZB2v/AK5j9qyTShlupDAi4K2I8jcaGojiGKSNSXZUH4jb+tXM8n4J2zNho7ncqMhPqUIv712YnlzBQITFh4kf74UZ/wDEe9/OnUXHmPiLw3MbX/hZA8HLpA3Fl5fynw14nG+DWMN9YrSuUYFWs88jK1mAJUhhrtr41bqxrjHEhhv7QGCvCc6E9Tt2fmHHcI65vIVrfDOJR4iFJomzRyKGU+IPkdQfEHaq9HV/5TS8ixunVXR/4pDQbiy9VVP4hcEeWFJolLyQEkoBcujAdooHVu6rgbns7DerZSr7XFpBCoPYHtLToVikWIXLnDDKRmDA6Wte9/Dzqt8W56YdzDWIGhlIuP4Qdz5nTyNbdLyHhGxPblDqcxiv9Uz/AN6UtYt18Ce8QWAIyH408nyYbEnFRfsMQ12IHySEd4ej2LA+OYeF7NRWvcy0eSrcN4ZAya9R3hsPlRHD+YggZ5GszDvSsbs3gL+H4Rp5VGcR5redxFh7rnOXtW0Jv4dRfx39Kh+FcAnxUmWCKSd+uUFrep2QeZIFajyv8AHcB8dL2Y/uYiC/vIbqD5KD60hbRtc/tHZnx6zWum4h2bOziAYOQ1/jrNSnwt+FGGOH+k4uITvI2aLPfKEsLNlvY5jdrtfulfE1q2FwiRIEjRUUbKqhVHoBoK5wQhFVVACqAABsABYD8q50yAsFnnOxG6UpSvVylKUoQlKUoQlKUoQlKUoQqvz3yHFxKGzWSZAezlte1/ssPtITuPca1jsXK/GOGOxijmGYWLRBcQrBSbaZWZRr1Va+iqVFJE2QWcFNHM5mWy+ejzvxkbxv74R9fyUV1y80cZnORYJLn7mFkv8A5gVHqa+iaVWFBB/yPYKUVRGg/PysN4N8G8djHWTiExiUfZzK8nsF+qjv494+VbNwfhEWFgSCFcscYsouT1JJJOpJJJJ8TXspVtjGsFmhQSSukN3FKUpXajSujHYCOaNo5UWSNhZkYAqeuoPmL+1d9KELz4Lh8cKBIo0jQbIihVHsBavRSlCEpSlCEpSlCEpSl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0">
              <a:srgbClr val="DDEBCF"/>
            </a:gs>
            <a:gs pos="0">
              <a:schemeClr val="tx2">
                <a:lumMod val="60000"/>
                <a:lumOff val="40000"/>
              </a:schemeClr>
            </a:gs>
            <a:gs pos="0">
              <a:schemeClr val="tx2">
                <a:lumMod val="60000"/>
                <a:lumOff val="40000"/>
              </a:schemeClr>
            </a:gs>
            <a:gs pos="37000">
              <a:srgbClr val="FFFF00"/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3080"/>
            <a:ext cx="8686800" cy="1617224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Презентацию составила: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Юдина Н.Н.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 Школа № 998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A3E"/>
            </a:gs>
            <a:gs pos="78000">
              <a:srgbClr val="008A3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2248" y="1292772"/>
            <a:ext cx="4808484" cy="2680137"/>
          </a:xfrm>
          <a:prstGeom prst="wedgeRoundRectCallout">
            <a:avLst>
              <a:gd name="adj1" fmla="val -5257"/>
              <a:gd name="adj2" fmla="val 680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С.Маршак «Урок вежливости» 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YudinaNN\Desktop\ГПД\Занятия и презентации\МОИ ЗАНЯТИЯ\Вежливость\02.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770325" y="3547241"/>
            <a:ext cx="2741942" cy="2741942"/>
          </a:xfrm>
          <a:prstGeom prst="rect">
            <a:avLst/>
          </a:prstGeom>
          <a:noFill/>
        </p:spPr>
      </p:pic>
      <p:pic>
        <p:nvPicPr>
          <p:cNvPr id="8" name="Picture 7" descr="http://li-web.ru/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47439" y="4598043"/>
            <a:ext cx="1578631" cy="159780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3780" y="1481959"/>
            <a:ext cx="4871544" cy="231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Не надо чавкать и зевать,</a:t>
            </a:r>
          </a:p>
          <a:p>
            <a:r>
              <a:rPr lang="ru-RU" sz="2400" b="1" dirty="0" smtClean="0"/>
              <a:t>А кто зевает всласть,</a:t>
            </a:r>
          </a:p>
          <a:p>
            <a:r>
              <a:rPr lang="ru-RU" sz="2400" b="1" dirty="0" smtClean="0"/>
              <a:t>Тот должен лапой прикрывать</a:t>
            </a:r>
          </a:p>
          <a:p>
            <a:r>
              <a:rPr lang="ru-RU" sz="2400" b="1" dirty="0" smtClean="0"/>
              <a:t>Разинутую пасть.</a:t>
            </a:r>
          </a:p>
          <a:p>
            <a:r>
              <a:rPr lang="ru-RU" sz="2400" b="1" dirty="0" smtClean="0"/>
              <a:t>Послушлив будь и вежлив будь,</a:t>
            </a:r>
          </a:p>
          <a:p>
            <a:r>
              <a:rPr lang="ru-RU" sz="2400" b="1" dirty="0" smtClean="0"/>
              <a:t>И уступай прохожим путь.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A3E"/>
            </a:gs>
            <a:gs pos="78000">
              <a:srgbClr val="008A3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2248" y="1292772"/>
            <a:ext cx="4808484" cy="2680137"/>
          </a:xfrm>
          <a:prstGeom prst="wedgeRoundRectCallout">
            <a:avLst>
              <a:gd name="adj1" fmla="val -5257"/>
              <a:gd name="adj2" fmla="val 680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С.Маршак «Урок вежливости» 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ttp://li-web.ru/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031" y="4534023"/>
            <a:ext cx="1657459" cy="1677590"/>
          </a:xfrm>
          <a:prstGeom prst="rect">
            <a:avLst/>
          </a:prstGeom>
          <a:noFill/>
        </p:spPr>
      </p:pic>
      <p:pic>
        <p:nvPicPr>
          <p:cNvPr id="10" name="Picture 2" descr="C:\Users\YudinaNN\Desktop\ГПД\Занятия и презентации\МОИ ЗАНЯТИЯ\Вежливость\00.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4465" y="3263462"/>
            <a:ext cx="3136080" cy="313608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096948"/>
            <a:ext cx="54075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	</a:t>
            </a:r>
            <a:r>
              <a:rPr lang="ru-RU" sz="2400" b="1" dirty="0" smtClean="0">
                <a:cs typeface="Times New Roman" pitchFamily="18" charset="0"/>
              </a:rPr>
              <a:t>А старых уважай</a:t>
            </a:r>
          </a:p>
          <a:p>
            <a:r>
              <a:rPr lang="ru-RU" sz="2400" b="1" dirty="0" smtClean="0">
                <a:cs typeface="Times New Roman" pitchFamily="18" charset="0"/>
              </a:rPr>
              <a:t>	И бабушку-медведицу</a:t>
            </a:r>
          </a:p>
          <a:p>
            <a:r>
              <a:rPr lang="ru-RU" sz="2400" b="1" dirty="0" smtClean="0">
                <a:cs typeface="Times New Roman" pitchFamily="18" charset="0"/>
              </a:rPr>
              <a:t>	В туман и гололедицу</a:t>
            </a:r>
          </a:p>
          <a:p>
            <a:r>
              <a:rPr lang="ru-RU" sz="2400" b="1" dirty="0" smtClean="0">
                <a:cs typeface="Times New Roman" pitchFamily="18" charset="0"/>
              </a:rPr>
              <a:t>	До дома провожай.</a:t>
            </a:r>
          </a:p>
          <a:p>
            <a:r>
              <a:rPr lang="ru-RU" sz="2400" b="1" dirty="0" smtClean="0">
                <a:cs typeface="Times New Roman" pitchFamily="18" charset="0"/>
              </a:rPr>
              <a:t>	Так мишку лет пяти-шести</a:t>
            </a:r>
          </a:p>
          <a:p>
            <a:r>
              <a:rPr lang="ru-RU" sz="2400" b="1" dirty="0" smtClean="0">
                <a:cs typeface="Times New Roman" pitchFamily="18" charset="0"/>
              </a:rPr>
              <a:t>	Учили как себя вести.</a:t>
            </a:r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731" y="409903"/>
            <a:ext cx="8229600" cy="1638355"/>
          </a:xfrm>
        </p:spPr>
        <p:txBody>
          <a:bodyPr>
            <a:normAutofit fontScale="90000"/>
          </a:bodyPr>
          <a:lstStyle/>
          <a:p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«Вежливо-невежливо»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Если высказывание вежливое – хлопайте в ладоши два раза, а если не вежливое – топайте ножками</a:t>
            </a:r>
            <a:endParaRPr lang="ru-RU" sz="27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24759" y="2482683"/>
            <a:ext cx="74413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Поздороваться при встрече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Толкнуть и не извиниться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Помочь подняться, поднять упавшие вещи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встать, обращаясь к учителю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Оплатить проезд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уступить место в транспорте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заметить недовольство мамы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что же такое вежливость?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91207" y="1517342"/>
            <a:ext cx="79615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XVI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века «вежа» означало «знаток», тот, кто знает правила приличия, общепринятые формы выражения доброго отношения к людям. 	</a:t>
            </a:r>
            <a:r>
              <a:rPr kumimoji="0" lang="ru-RU" sz="2800" b="1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Вежливость</a:t>
            </a:r>
            <a:r>
              <a:rPr kumimoji="0" lang="ru-RU" sz="2800" b="1" i="0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– это умение вести себя так, что бы другим было приятно с тобой.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98634" y="4063068"/>
            <a:ext cx="50134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Вежливость в школе начинается,</a:t>
            </a:r>
            <a:endParaRPr kumimoji="0" lang="ru-RU" sz="2400" b="1" i="0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Чтобы не кончаться никогда.</a:t>
            </a:r>
            <a:endParaRPr kumimoji="0" lang="ru-RU" sz="2400" b="1" i="0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Она с годами закрепляется</a:t>
            </a:r>
            <a:endParaRPr kumimoji="0" lang="ru-RU" sz="2400" b="1" i="0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И остается с человеком навсегда.</a:t>
            </a:r>
            <a:endParaRPr kumimoji="0" lang="ru-RU" sz="2400" b="1" i="0" u="none" strike="noStrike" cap="none" normalizeH="0" baseline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36867" name="Picture 3" descr="C:\Users\YudinaNN\Desktop\ГПД\Занятия и презентации\МОИ ЗАНЯТИЯ\Вежливость\buratinoo.pn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605753" y="3839754"/>
            <a:ext cx="1497723" cy="1963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Игра «Доскажи словечко»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04697" y="1646539"/>
            <a:ext cx="49346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Слова коротенькие эти</a:t>
            </a:r>
          </a:p>
          <a:p>
            <a:r>
              <a:rPr lang="ru-RU" sz="2400" b="1" dirty="0" smtClean="0"/>
              <a:t>Повсюду слышатся с утра.</a:t>
            </a:r>
          </a:p>
          <a:p>
            <a:r>
              <a:rPr lang="ru-RU" sz="2400" b="1" dirty="0" smtClean="0"/>
              <a:t>Они живут на белом свете,</a:t>
            </a:r>
          </a:p>
          <a:p>
            <a:r>
              <a:rPr lang="ru-RU" sz="2400" b="1" dirty="0" smtClean="0"/>
              <a:t>Запомнить их давно пора.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Растает даже ледяная глыба</a:t>
            </a:r>
          </a:p>
          <a:p>
            <a:r>
              <a:rPr lang="ru-RU" sz="2400" b="1" dirty="0" smtClean="0"/>
              <a:t>От слова теплого...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Зазеленеет старый пень,</a:t>
            </a:r>
          </a:p>
          <a:p>
            <a:r>
              <a:rPr lang="ru-RU" sz="2400" b="1" dirty="0" smtClean="0"/>
              <a:t>Когда услышит…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1186" y="3799490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877" y="4918843"/>
            <a:ext cx="235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 день.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Игра «Доскажи словечко»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84435" y="1340275"/>
            <a:ext cx="59751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Если больше есть не в силах,</a:t>
            </a:r>
          </a:p>
          <a:p>
            <a:r>
              <a:rPr lang="ru-RU" sz="2400" b="1" dirty="0" smtClean="0"/>
              <a:t>Скажем маме мы… 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Мальчик вежливый и развитый</a:t>
            </a:r>
          </a:p>
          <a:p>
            <a:r>
              <a:rPr lang="ru-RU" sz="2400" b="1" dirty="0" smtClean="0"/>
              <a:t>Говорит, встречаясь…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Когда нас бранят за шалости,</a:t>
            </a:r>
          </a:p>
          <a:p>
            <a:r>
              <a:rPr lang="ru-RU" sz="2400" b="1" dirty="0" smtClean="0"/>
              <a:t>Говорим…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И во Франции, и в Дании</a:t>
            </a:r>
          </a:p>
          <a:p>
            <a:r>
              <a:rPr lang="ru-RU" sz="2400" b="1" dirty="0" smtClean="0"/>
              <a:t>На прощанье говорят…</a:t>
            </a:r>
          </a:p>
          <a:p>
            <a:r>
              <a:rPr lang="ru-RU" sz="2400" b="1" dirty="0" smtClean="0"/>
              <a:t> 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98579" y="1671144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111" y="2790496"/>
            <a:ext cx="2343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8510" y="3894083"/>
            <a:ext cx="3686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простите, пожалуйста.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5422" y="4950370"/>
            <a:ext cx="2250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свидания.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Игра «Доскажи словечко»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91408" y="1808725"/>
            <a:ext cx="476118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Нужно знать как дважды два</a:t>
            </a:r>
          </a:p>
          <a:p>
            <a:r>
              <a:rPr lang="ru-RU" sz="2400" b="1" dirty="0" smtClean="0"/>
              <a:t>Все волшебные слова,</a:t>
            </a:r>
          </a:p>
          <a:p>
            <a:r>
              <a:rPr lang="ru-RU" sz="2400" b="1" dirty="0" smtClean="0"/>
              <a:t>В день, пожалуй, раз до ста</a:t>
            </a:r>
          </a:p>
          <a:p>
            <a:r>
              <a:rPr lang="ru-RU" sz="2400" b="1" dirty="0" smtClean="0"/>
              <a:t>Говорю…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Товарищи, твердите </a:t>
            </a:r>
          </a:p>
          <a:p>
            <a:r>
              <a:rPr lang="ru-RU" sz="2400" b="1" dirty="0" smtClean="0"/>
              <a:t>С утра по словарю:</a:t>
            </a:r>
          </a:p>
          <a:p>
            <a:r>
              <a:rPr lang="ru-RU" sz="2400" b="1" dirty="0" smtClean="0"/>
              <a:t>Спасибо, извините,</a:t>
            </a:r>
          </a:p>
          <a:p>
            <a:r>
              <a:rPr lang="ru-RU" sz="2400" b="1" dirty="0" smtClean="0"/>
              <a:t>Позвольте, разрешите,</a:t>
            </a:r>
          </a:p>
          <a:p>
            <a:r>
              <a:rPr lang="ru-RU" sz="2400" b="1" dirty="0" smtClean="0"/>
              <a:t>Я </a:t>
            </a:r>
            <a:r>
              <a:rPr lang="ru-RU" sz="2400" b="1" dirty="0" smtClean="0"/>
              <a:t>вас…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649" y="2900855"/>
            <a:ext cx="212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пожалуйста.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3615" y="5102771"/>
            <a:ext cx="200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лагодарю!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1507</TotalTime>
  <Words>545</Words>
  <Application>Microsoft Office PowerPoint</Application>
  <PresentationFormat>Экран (4:3)</PresentationFormat>
  <Paragraphs>176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 царстве  вежливости и доброты!</vt:lpstr>
      <vt:lpstr>Слайд 2</vt:lpstr>
      <vt:lpstr>Слайд 3</vt:lpstr>
      <vt:lpstr>Слайд 4</vt:lpstr>
      <vt:lpstr>Игра «Вежливо-невежливо»  Если высказывание вежливое – хлопайте в ладоши два раза, а если не вежливое – топайте ножками</vt:lpstr>
      <vt:lpstr>А что же такое вежливость?</vt:lpstr>
      <vt:lpstr>Игра «Доскажи словечко»</vt:lpstr>
      <vt:lpstr>Игра «Доскажи словечко»</vt:lpstr>
      <vt:lpstr>Игра «Доскажи словечко»</vt:lpstr>
      <vt:lpstr>Слайд 10</vt:lpstr>
      <vt:lpstr>Слайд 11</vt:lpstr>
      <vt:lpstr>Слайд 12</vt:lpstr>
      <vt:lpstr>Игра «Вставь нужные слова»</vt:lpstr>
      <vt:lpstr>Слайд 14</vt:lpstr>
      <vt:lpstr>Слайд 15</vt:lpstr>
      <vt:lpstr>Говорят, что если в человеке есть доброта, чуткость, доброжелательность, он как человек состоялся</vt:lpstr>
      <vt:lpstr> «Себялюбивый человек засыхает, словно одинокое бесплодное дерево».   Себялюбивый - это тот человек, который любит только себя, не видит окружающих людей, живет только собой, своими желаниями. А раз он любит только себя, то он не имеет ни товарищей, ни друзей, и когда приходят тяжелые времена, он останется один и будет страдать. </vt:lpstr>
      <vt:lpstr>Игра «Давайте говорить  друг другу комплименты»</vt:lpstr>
      <vt:lpstr>  Игра: «Собери пословицу» </vt:lpstr>
      <vt:lpstr>Взаимопомощь - помощь другу</vt:lpstr>
      <vt:lpstr>Игра «Сказочные герои»</vt:lpstr>
      <vt:lpstr>Слайд 22</vt:lpstr>
      <vt:lpstr>Презентацию составила: Юдина Н.Н. ГБОУ Школа № 998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YudinaNN</cp:lastModifiedBy>
  <cp:revision>215</cp:revision>
  <dcterms:created xsi:type="dcterms:W3CDTF">2013-06-16T11:43:53Z</dcterms:created>
  <dcterms:modified xsi:type="dcterms:W3CDTF">2015-04-17T09:18:17Z</dcterms:modified>
</cp:coreProperties>
</file>