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160840" cy="252028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12 апреля – День космонавтики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51216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САТУРН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3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УРАН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5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87220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НЕПТУН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36815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ЗЕМЛЯ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5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92888" cy="5234136"/>
          </a:xfrm>
        </p:spPr>
        <p:txBody>
          <a:bodyPr/>
          <a:lstStyle/>
          <a:p>
            <a:r>
              <a:rPr lang="ru-RU" sz="6600" dirty="0">
                <a:solidFill>
                  <a:srgbClr val="FF0000"/>
                </a:solidFill>
              </a:rPr>
              <a:t>Космос всегда привлекал внимание людей: он манил своей глубиной и загадочностью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5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2008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704856" cy="17281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Константин Эдуардович </a:t>
            </a:r>
            <a:r>
              <a:rPr lang="ru-RU" sz="4800" b="1" dirty="0" err="1" smtClean="0">
                <a:solidFill>
                  <a:srgbClr val="FF0000"/>
                </a:solidFill>
              </a:rPr>
              <a:t>Циалковский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496944" cy="5097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8496944" cy="1800200"/>
          </a:xfrm>
        </p:spPr>
        <p:txBody>
          <a:bodyPr>
            <a:normAutofit lnSpcReduction="10000"/>
          </a:bodyPr>
          <a:lstStyle/>
          <a:p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Юрий Алексеевич Гагарин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1216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МЕРКУРИЙ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6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244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160240"/>
          </a:xfrm>
        </p:spPr>
        <p:txBody>
          <a:bodyPr>
            <a:normAutofit fontScale="92500" lnSpcReduction="10000"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FF0000"/>
                </a:solidFill>
              </a:rPr>
              <a:t>ВЕНЕРА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3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2448272"/>
          </a:xfrm>
        </p:spPr>
        <p:txBody>
          <a:bodyPr>
            <a:normAutofit lnSpcReduction="10000"/>
          </a:bodyPr>
          <a:lstStyle/>
          <a:p>
            <a:endParaRPr lang="ru-RU" sz="7200" dirty="0" smtClean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FF0000"/>
                </a:solidFill>
              </a:rPr>
              <a:t>Марс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0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08912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36815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ЮПИТЕР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3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4B4B4B"/>
      </a:dk1>
      <a:lt1>
        <a:sysClr val="window" lastClr="F0F0F0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32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4</cp:revision>
  <dcterms:created xsi:type="dcterms:W3CDTF">2015-04-06T11:23:13Z</dcterms:created>
  <dcterms:modified xsi:type="dcterms:W3CDTF">2015-04-06T12:07:45Z</dcterms:modified>
</cp:coreProperties>
</file>