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1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8C14-BC6F-473D-9574-C7F4115CB26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830F-54BF-4B23-B55E-005F51C7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9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7" y="300251"/>
            <a:ext cx="11259403" cy="32097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accent5">
                    <a:lumMod val="50000"/>
                  </a:schemeClr>
                </a:solidFill>
              </a:rPr>
              <a:t>Детям о празднике Пасха</a:t>
            </a:r>
            <a:endParaRPr lang="ru-RU" sz="8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462" y="4257130"/>
            <a:ext cx="9144000" cy="16557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50000"/>
                  </a:schemeClr>
                </a:solidFill>
              </a:rPr>
              <a:t>Что такое Светлое Христово Воскресение – Пасха?</a:t>
            </a:r>
            <a:endParaRPr lang="ru-RU" sz="44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96" y="2647666"/>
            <a:ext cx="3043451" cy="40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Пасха – самый главный </a:t>
            </a:r>
            <a:r>
              <a:rPr lang="ru-RU" b="1" i="1" u="sng" dirty="0" smtClean="0">
                <a:solidFill>
                  <a:srgbClr val="7030A0"/>
                </a:solidFill>
              </a:rPr>
              <a:t>православный</a:t>
            </a:r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</a:rPr>
              <a:t>праздник!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8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     Звонко капают капели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Возле нашего окна,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Птицы весело запели,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В гости Пасха к нам пришла!!!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(К. Фофанов)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09" y="1514902"/>
            <a:ext cx="3413134" cy="4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Пасха – самый торжественный праздник!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Это праздник торжества жизни, победы над злом !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Длился праздник Пасхи неделю.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Вся пасхальная неделя проходила в радостных встречах: все ходили друг к другу в гости, катались на качелях, водили хороводы, играли в игры «Кучки», «</a:t>
            </a:r>
            <a:r>
              <a:rPr lang="ru-RU" sz="3600" b="1" dirty="0" err="1" smtClean="0">
                <a:solidFill>
                  <a:srgbClr val="002060"/>
                </a:solidFill>
              </a:rPr>
              <a:t>Вьюнец</a:t>
            </a:r>
            <a:r>
              <a:rPr lang="ru-RU" sz="3600" b="1" dirty="0" smtClean="0">
                <a:solidFill>
                  <a:srgbClr val="002060"/>
                </a:solidFill>
              </a:rPr>
              <a:t>», «Катание яиц».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34" y="3985146"/>
            <a:ext cx="3040057" cy="28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1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Обычно в день Пасхи – в воскресенье, всегда светит солнце. И светит оно по особому. Верующие люди говорят, что оно «играет»!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79927"/>
            <a:ext cx="10515600" cy="299703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Пасхальные приметы: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Мороз в первый день Пасхи – к большому урожаю.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 если пойдёт дождь, то весна дождливая будет.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" y="4817660"/>
            <a:ext cx="3596185" cy="190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3448857"/>
            <a:ext cx="3607558" cy="34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Расписные яйца – главный символ праздника!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Считалось, что яйцо символизирует возрождающуюся жизнь.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Согласно легенде, весь мир произошёл из яйца, в начале истории в нём находилось зерно мира.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Нельзя было расписывать яйца в плохом настроении, ссоре.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37325"/>
            <a:ext cx="3952164" cy="2314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437325"/>
            <a:ext cx="4553925" cy="23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На Пасху готовили такие блюда, которые в течении года больше не попробуешь!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     А что готовят на Пасху?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Пекут куличи.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Из творога и изюма делают вкусную, сладкую пасху.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Красят яйца.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3847537"/>
            <a:ext cx="4706201" cy="274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757025"/>
            <a:ext cx="4332452" cy="283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85" y="4505182"/>
            <a:ext cx="2902850" cy="18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</a:rPr>
              <a:t>Старинный обычай раскрашивать яйца к Пасхе не только не забыт, но и получил дальнейшее развитие – устраиваются целые выставки пасхальных яиц!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1786945"/>
            <a:ext cx="3651914" cy="27389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3906552"/>
            <a:ext cx="3716074" cy="2835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1" y="4358591"/>
            <a:ext cx="3322320" cy="2383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52" y="1322127"/>
            <a:ext cx="3118513" cy="2338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76" y="1690688"/>
            <a:ext cx="2218519" cy="3000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7" y="3661012"/>
            <a:ext cx="3187506" cy="30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2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Детям о празднике Пасха</vt:lpstr>
      <vt:lpstr>Пасха – самый главный православный праздник!</vt:lpstr>
      <vt:lpstr>Пасха – самый торжественный праздник!</vt:lpstr>
      <vt:lpstr>Обычно в день Пасхи – в воскресенье, всегда светит солнце. И светит оно по особому. Верующие люди говорят, что оно «играет»!</vt:lpstr>
      <vt:lpstr>Расписные яйца – главный символ праздника!</vt:lpstr>
      <vt:lpstr>На Пасху готовили такие блюда, которые в течении года больше не попробуешь!</vt:lpstr>
      <vt:lpstr>Старинный обычай раскрашивать яйца к Пасхе не только не забыт, но и получил дальнейшее развитие – устраиваются целые выставки пасхальных яиц!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празднике Пасха</dc:title>
  <dc:creator>pc</dc:creator>
  <cp:lastModifiedBy>pc</cp:lastModifiedBy>
  <cp:revision>36</cp:revision>
  <dcterms:created xsi:type="dcterms:W3CDTF">2015-03-31T10:07:19Z</dcterms:created>
  <dcterms:modified xsi:type="dcterms:W3CDTF">2015-04-02T15:12:49Z</dcterms:modified>
</cp:coreProperties>
</file>