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22"/>
  </p:notesMasterIdLst>
  <p:sldIdLst>
    <p:sldId id="258" r:id="rId2"/>
    <p:sldId id="257" r:id="rId3"/>
    <p:sldId id="261" r:id="rId4"/>
    <p:sldId id="270" r:id="rId5"/>
    <p:sldId id="301" r:id="rId6"/>
    <p:sldId id="285" r:id="rId7"/>
    <p:sldId id="332" r:id="rId8"/>
    <p:sldId id="286" r:id="rId9"/>
    <p:sldId id="266" r:id="rId10"/>
    <p:sldId id="256" r:id="rId11"/>
    <p:sldId id="325" r:id="rId12"/>
    <p:sldId id="262" r:id="rId13"/>
    <p:sldId id="263" r:id="rId14"/>
    <p:sldId id="264" r:id="rId15"/>
    <p:sldId id="269" r:id="rId16"/>
    <p:sldId id="297" r:id="rId17"/>
    <p:sldId id="328" r:id="rId18"/>
    <p:sldId id="306" r:id="rId19"/>
    <p:sldId id="274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759"/>
    <a:srgbClr val="FF99FF"/>
    <a:srgbClr val="FFCCFF"/>
    <a:srgbClr val="F2F7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1776" autoAdjust="0"/>
  </p:normalViewPr>
  <p:slideViewPr>
    <p:cSldViewPr>
      <p:cViewPr>
        <p:scale>
          <a:sx n="72" d="100"/>
          <a:sy n="72" d="100"/>
        </p:scale>
        <p:origin x="-133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605EA-94D7-4573-B8EC-76334FF9DE8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9F113-91D9-4E9D-A3EE-F20A1457E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14F480-00C4-42ED-961C-B2F137F53E16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EF6919-EBB1-4F8A-9E8C-288D6D364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5;&#1083;&#1077;&#1085;&#1072;%20&#1040;&#1083;&#1077;&#1082;&#1089;&#1072;&#1085;&#1076;&#1088;&#1086;&#1074;&#1085;&#1072;\Desktop\&#1052;&#1091;&#1079;.%20&#1087;&#1088;&#1086;&#1077;&#1082;&#1090;\&#1053;&#1080;&#1082;&#1086;&#1083;&#1072;&#1081;_&#1050;&#1072;&#1088;&#1072;&#1095;&#1077;&#1085;&#1094;&#1086;&#1074;_-_&#1052;&#1080;&#1085;&#1091;&#1090;&#1099;_&#1090;&#1080;&#1096;&#1080;&#1085;&#1099;_2_(-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140968"/>
            <a:ext cx="66450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Book Antiqua" pitchFamily="18" charset="0"/>
              </a:rPr>
              <a:t>«БЫЛА  ВОЙНА…»</a:t>
            </a:r>
            <a:endParaRPr lang="ru-RU" sz="44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10" name="Николай_Караченцов_-_Минуты_тишины_2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2464641"/>
      </p:ext>
    </p:extLst>
  </p:cSld>
  <p:clrMapOvr>
    <a:masterClrMapping/>
  </p:clrMapOvr>
  <p:transition spd="med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692696"/>
            <a:ext cx="8208912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Этап реализации: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Промежуточное обсуждение по собранному материалу    (2февраля 2015 года).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Обработка данных, обмен идеями (в устной и письменной форме в классе).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Предварительный просмотр и обсуждение рабочих проектов, их оформление, распределение ролей             (9февраля 2015 года).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Заключительный этап: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1. Подготовка и оформление результатов в виде буклета, стенгазеты (разных видов), книжки – раскладушки (24 февраля 2015 года).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 Защита проекта в классе (24 февраля 2015 года).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3. Рефлексия.</a:t>
            </a:r>
          </a:p>
          <a:p>
            <a:endParaRPr lang="ru-RU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9561683"/>
      </p:ext>
    </p:extLst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590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Проект «Была война…» был проведён 24 февраля. Были восполнены проектные работы по данным темам (5 подгрупп)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группа оформила работу в виде плаката «</a:t>
            </a:r>
            <a:r>
              <a:rPr lang="ru-RU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Синявинские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высоты 1941 – 1945 гг.»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II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группа оформила работу в виде Башни «Крепость орешек» «Г. Шлиссельбург в годы Великой Отечественной войны»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III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группа оформила работу в виде пятиконечной звезды и плаката «Невский пятачок в 1941 – 1945 гг.»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IV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группа оформила работу в виде книжки - раскладушки «Дети блокады Ленинграда»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 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группа оформила работу в виде бабочки</a:t>
            </a:r>
          </a:p>
          <a:p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«Г. Кировск в военное время 1941 – 1945 гг.»</a:t>
            </a:r>
          </a:p>
          <a:p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 Александровна\Desktop\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646"/>
            <a:ext cx="8496944" cy="6372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30703985"/>
      </p:ext>
    </p:extLst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Александровна\Desktop\1201200158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700009" cy="5616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5389753"/>
      </p:ext>
    </p:extLst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395372"/>
            <a:ext cx="7199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Елена Александровна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849860" cy="5997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73734961"/>
      </p:ext>
    </p:extLst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90872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лена Александровна\Desktop\1403593406_2159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958" y="548680"/>
            <a:ext cx="8511160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21002424"/>
      </p:ext>
    </p:extLst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.livelib.ru/boocover/1000454595/l/4bfd/Byl_gorod__front_byla_blokada..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604867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45224"/>
            <a:ext cx="828092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8 сентября 1941 год – начало блокады Ленинграда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80900" name="Picture 4" descr="http://bosonogoe.ru/uploads/images/6/a/6/2/618/055f629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744416" cy="5184576"/>
          </a:xfrm>
          <a:prstGeom prst="rect">
            <a:avLst/>
          </a:prstGeom>
          <a:noFill/>
        </p:spPr>
      </p:pic>
      <p:pic>
        <p:nvPicPr>
          <p:cNvPr id="80902" name="Picture 6" descr="http://www.borodulincollection.com/war/children_images/Bombezh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32656"/>
            <a:ext cx="4680520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МБДОУСолнышко\СНЯТИЕ БДОКАДЫ ЛЕНИНГРАДА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rus-obr.ru/files/505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33147"/>
            <a:ext cx="8373156" cy="5876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9942349"/>
      </p:ext>
    </p:extLst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260648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«…..Система воспитания порождается историей народа, его материальной и духовной культурой…» 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К.Д.Ушинский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8"/>
            <a:ext cx="784887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«Воспитать человека интеллектуально, не воспитав его нравственно, значит вырастить угрозу для общества».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Рузвельт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начальных классах мы продолжаем формировать гуманистическое мировоззрение учащихся, направляем их к решению задач правового и гражданского воспитания, формируем гордость за отечественную историю, за народных героев. Учим сохранять историческую память поколений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памяти потомков.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rgbClr val="170759"/>
                </a:solidFill>
                <a:latin typeface="Times New Roman" pitchFamily="18" charset="0"/>
                <a:cs typeface="Times New Roman" pitchFamily="18" charset="0"/>
              </a:rPr>
              <a:t>понятие ёмкое. Пристальное внимание учителей и родителей должно быть направлено на содержание детской деятельности. Взрослые могут влиять на чувственную сферу ребенка, его нравственные проявления, суждения, отношения к сверстникам, расширять и уточнять знания, формировать у него чувство к малой Родине – правильное отношение к обществу, к ветеранам Великой Отечественной войны.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Фундамент будущего человека закладывается в раннем детстве.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093154"/>
      </p:ext>
    </p:extLst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5klass.net/datas/istorija/Istorija-blokady-Leningrada/0007-007-900-dnej-byla-blokada-Leningr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8064896" cy="5904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02716139"/>
      </p:ext>
    </p:extLst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936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Тема проекта: </a:t>
            </a:r>
            <a:r>
              <a:rPr lang="en-US" dirty="0" smtClean="0"/>
              <a:t>“</a:t>
            </a:r>
            <a:r>
              <a:rPr lang="ru-RU" dirty="0" smtClean="0"/>
              <a:t>Была война</a:t>
            </a:r>
            <a:r>
              <a:rPr lang="en-US" dirty="0" smtClean="0"/>
              <a:t>…”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46085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Проект</a:t>
            </a:r>
            <a:r>
              <a:rPr lang="ru-RU" dirty="0" smtClean="0"/>
              <a:t> осуществляется в рамках внеурочной деятельности по предмету литературное чтение, окружающий мир в 4 «Б» классе (</a:t>
            </a:r>
            <a:r>
              <a:rPr lang="en-US" dirty="0" smtClean="0"/>
              <a:t>II </a:t>
            </a:r>
            <a:r>
              <a:rPr lang="ru-RU" dirty="0" smtClean="0"/>
              <a:t>полугодие)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Тип проекта</a:t>
            </a:r>
            <a:r>
              <a:rPr lang="en-US" dirty="0" smtClean="0"/>
              <a:t>:</a:t>
            </a:r>
            <a:r>
              <a:rPr lang="ru-RU" dirty="0" smtClean="0"/>
              <a:t> познавательный, творческий.</a:t>
            </a:r>
          </a:p>
          <a:p>
            <a:pPr>
              <a:buNone/>
            </a:pPr>
            <a:r>
              <a:rPr lang="ru-RU" dirty="0" smtClean="0"/>
              <a:t>В настоящее время остро ощущается необходимость возрождения и восстановления духовности, формирования нравственной личности гражданина и патриота своей страны. Отечество, родной край играют значительную роль в жизни каждого человека.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Работа над проектом </a:t>
            </a:r>
            <a:r>
              <a:rPr lang="ru-RU" dirty="0" smtClean="0"/>
              <a:t>будет способствовать развитию у учащихся интереса к истории, к научно- познавательной деятельности, формированию глубокого понимания гражданского долга, патриотических чувств и гордости за своё прошлое, уважения к людям и забота о них.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1903345"/>
      </p:ext>
    </p:extLst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76672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Цель проекта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- Совершенствование системы патриотического воспитания в школе.</a:t>
            </a:r>
          </a:p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-приобщение обучающихся к изучению военной истории и патриотических традиций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Российской армии;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-формирование у обучающихся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чувства гордости за героическое прошлое своей Отчизны;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-воспитание уважения к историческому прошлому Родины; к людям, ставшим на защиту страны в годы Великой Отечественной войны;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учащимися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«Б» класса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стенгазет,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презентаций по теме «Была война…»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интереса к проектно – исследовательской деятельности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21136027"/>
      </p:ext>
    </p:extLst>
  </p:cSld>
  <p:clrMapOvr>
    <a:masterClrMapping/>
  </p:clrMapOvr>
  <p:transition spd="med" advTm="17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416824" cy="5976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завершения проекта учащиеся приобретут следующие умения: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Готовность и способность к самостоятельной, творческой деятельности;</a:t>
            </a:r>
          </a:p>
          <a:p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 продуктивно работать в команде, выполнять разные роли и обязанности , умение признавать различные мнения;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работать с информацией;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находить , отбирать , анализировать , оценивать и создавать информацию в разных формах и различными способами;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оценить степень успешности своей деятельности;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оформлять свои мысли в устной и письменной речи;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ясно, логично и точно излагать свою точку </a:t>
            </a:r>
            <a:r>
              <a:rPr lang="ru-RU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зрения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ru-RU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</a:t>
            </a: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отвечать за свой выбор;</a:t>
            </a:r>
          </a:p>
          <a:p>
            <a:endParaRPr lang="ru-RU" sz="2000" dirty="0" smtClean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630616" cy="518457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Предметные:</a:t>
            </a:r>
          </a:p>
          <a:p>
            <a:pPr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использовать полученные знания, умения и навыки в повседневной жизни;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-кратко и точно отвечать на вопросы, участвовать в дискуссии;</a:t>
            </a:r>
          </a:p>
          <a:p>
            <a:pPr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-использовать справочную литературу и другие источники информации;</a:t>
            </a:r>
          </a:p>
          <a:p>
            <a:pPr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-привлекать внимание к истории страны и воспитывать трепетное отношение к ветеранам Великой Отечественной войны;</a:t>
            </a:r>
          </a:p>
          <a:p>
            <a:pPr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Важно:</a:t>
            </a:r>
          </a:p>
          <a:p>
            <a:pPr marL="493776" indent="-457200"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Умение планировать свою работу.</a:t>
            </a:r>
          </a:p>
          <a:p>
            <a:pPr marL="493776" indent="-457200"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Умение оценивать имеющиеся знания и умения.</a:t>
            </a:r>
          </a:p>
          <a:p>
            <a:pPr marL="493776" indent="-457200"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Умение находить необходимую информацию в разных</a:t>
            </a:r>
          </a:p>
          <a:p>
            <a:pPr marL="493776" indent="-457200"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источниках, выделять главное.</a:t>
            </a:r>
          </a:p>
          <a:p>
            <a:pPr marL="493776" indent="-457200"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может быть реализован на уроках окружающий мир,</a:t>
            </a:r>
          </a:p>
          <a:p>
            <a:pPr marL="493776" indent="-457200" algn="l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 или во внеурочное время деятельности.</a:t>
            </a:r>
          </a:p>
          <a:p>
            <a:pPr algn="l"/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Направляющие вопросы</a:t>
            </a:r>
          </a:p>
          <a:p>
            <a:pPr algn="ctr">
              <a:buNone/>
            </a:pPr>
            <a:r>
              <a:rPr lang="ru-RU" dirty="0" smtClean="0"/>
              <a:t>Основополагающие вопросы:</a:t>
            </a:r>
          </a:p>
          <a:p>
            <a:r>
              <a:rPr lang="ru-RU" sz="2400" dirty="0" smtClean="0"/>
              <a:t>Что такое Великая Отечественная война?</a:t>
            </a:r>
          </a:p>
          <a:p>
            <a:r>
              <a:rPr lang="ru-RU" sz="2400" dirty="0" smtClean="0"/>
              <a:t>Что вы о ней знаете?</a:t>
            </a:r>
          </a:p>
          <a:p>
            <a:pPr algn="ctr"/>
            <a:r>
              <a:rPr lang="ru-RU" sz="2400" dirty="0" smtClean="0"/>
              <a:t>Проблемные вопросы:</a:t>
            </a:r>
          </a:p>
          <a:p>
            <a:r>
              <a:rPr lang="ru-RU" sz="2400" dirty="0" smtClean="0"/>
              <a:t>Почему война называется Великой</a:t>
            </a:r>
          </a:p>
          <a:p>
            <a:r>
              <a:rPr lang="ru-RU" sz="2400" dirty="0" smtClean="0"/>
              <a:t>Отечественной?</a:t>
            </a:r>
          </a:p>
          <a:p>
            <a:r>
              <a:rPr lang="ru-RU" sz="2400" dirty="0" smtClean="0"/>
              <a:t>Какие памятные места о Великой</a:t>
            </a:r>
          </a:p>
          <a:p>
            <a:r>
              <a:rPr lang="ru-RU" sz="2400" dirty="0" smtClean="0"/>
              <a:t>Отечественной войне есть в нашем городе?</a:t>
            </a:r>
          </a:p>
          <a:p>
            <a:r>
              <a:rPr lang="ru-RU" sz="2400" dirty="0" smtClean="0"/>
              <a:t>Как мы относимся к ветеранам войны и как им выразить благодарность за мир на земле?</a:t>
            </a:r>
          </a:p>
          <a:p>
            <a:pPr algn="ctr"/>
            <a:r>
              <a:rPr lang="ru-RU" sz="2400" dirty="0" smtClean="0"/>
              <a:t>Учебные вопросы:</a:t>
            </a:r>
          </a:p>
          <a:p>
            <a:r>
              <a:rPr lang="ru-RU" sz="2400" dirty="0" smtClean="0"/>
              <a:t>Какую литературу вы читали о Великой Отечественной войне?</a:t>
            </a:r>
          </a:p>
          <a:p>
            <a:r>
              <a:rPr lang="ru-RU" sz="2400" dirty="0" smtClean="0"/>
              <a:t>Какие сражения проходили в нашем Кировском районе, в городе Ленинграде?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83880" cy="5544616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Этапы работы над проектом: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Организационный этап: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Обсуждение целей и задач проекта.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Составление плана работы под руководством учителя , устанавливаются сроки выполнения проекта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Распределение учащихся на 5 подгрупп: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Подгруппа – тема «</a:t>
            </a:r>
            <a:r>
              <a:rPr lang="ru-RU" sz="2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Синявинские</a:t>
            </a:r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высоты»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Подгруппа – тема «Город Шлиссельбург»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 Подгруппа – тема «Невский пятачок в военное время»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4 Подгруппа – тема «Дети блокадного Ленинграда»</a:t>
            </a:r>
          </a:p>
          <a:p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5 Подгруппа – тема «Город Кировск в годы Великой Отечественной войны» 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70 – </a:t>
            </a:r>
            <a:r>
              <a:rPr lang="ru-RU" sz="2200" dirty="0" err="1" smtClean="0">
                <a:solidFill>
                  <a:srgbClr val="FF0000"/>
                </a:solidFill>
              </a:rPr>
              <a:t>летие</a:t>
            </a:r>
            <a:r>
              <a:rPr lang="ru-RU" sz="2200" dirty="0" smtClean="0">
                <a:solidFill>
                  <a:srgbClr val="FF0000"/>
                </a:solidFill>
              </a:rPr>
              <a:t> Победы</a:t>
            </a:r>
            <a:r>
              <a:rPr lang="ru-RU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endParaRPr lang="ru-RU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03848" y="28169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48680"/>
            <a:ext cx="7848872" cy="49859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Подготовительный этап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Поисковая работа учащихся совместно с родителями, посещение библиотеки с целью ознакомления с литературой по данной теме, подготовка стихов о Великой Отечественной войне, проведение конкурса на лучшего чтеца, поиск информации в сети Интернета.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Посещение учащимися школьного музея, кружка по краеведению «Родные истоки», поездка в Санкт – Петербург – в музей «Дети блокады», с посещением      Пискарёвского мемориального кладбища.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Оформление сочинений на тему «Была война… Была блокада»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Выполнение презентаций учащимися на тему </a:t>
            </a:r>
            <a:r>
              <a:rPr lang="ru-RU" sz="2000" dirty="0" smtClean="0">
                <a:solidFill>
                  <a:srgbClr val="FF0000"/>
                </a:solidFill>
              </a:rPr>
              <a:t>«Военные страницы семейного альбома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  <a:endParaRPr lang="ru-RU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061115"/>
      </p:ext>
    </p:extLst>
  </p:cSld>
  <p:clrMapOvr>
    <a:masterClrMapping/>
  </p:clrMapOvr>
  <p:transition spd="med" advTm="2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1796</TotalTime>
  <Words>995</Words>
  <Application>Microsoft Office PowerPoint</Application>
  <PresentationFormat>Экран (4:3)</PresentationFormat>
  <Paragraphs>90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Слайд 1</vt:lpstr>
      <vt:lpstr>Слайд 2</vt:lpstr>
      <vt:lpstr>   Тема проекта: “Была война…”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25kab</cp:lastModifiedBy>
  <cp:revision>198</cp:revision>
  <dcterms:created xsi:type="dcterms:W3CDTF">2012-01-28T08:51:38Z</dcterms:created>
  <dcterms:modified xsi:type="dcterms:W3CDTF">2015-04-17T14:07:45Z</dcterms:modified>
</cp:coreProperties>
</file>