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7" autoAdjust="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D2DC-56A3-4253-9FEA-C2D78C933CE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F883-248F-4CF9-A56F-A90EE60C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«Жил на свете бог по имени Вулкан. И нравилось ему кузнечное дело: стоять у наковальни, бить тяжелым молотом по железу, раздувать огонь в горне.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Лава – это расплавленные, очень горячие камни. Лава поднимается из под земли по жерлу вулкана и выброс происходит из кратера.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Температура внутри Земли настолько высокая, что камни из твердых превращаются в жидкие.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куски лавы застывают получаются новые камни.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Построил он себе кузницу внутри высоченной горы.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гора стояла прямо посреди моря.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Вулкан работал молотом, гора дрожала от верхушки до основания, а грохот и гул разносились далеко вокруг.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отверстия на вершине горы с оглушительным ревом летели раскаленные камни, огонь и пепел.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«Вулкан работает», – со страхом говорили люди, и уходили жить подальше от этого места.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тех пор, люди, все огнедышащие горы стали называть «вулканами».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вулканы «спят» то мало отличаются от других гор. Но иногда они «просыпаются» и тогда, начинается сильный подземный гул, из их вершин вырывается пламя, пепел, раскаленные камни, вулканические бомбы.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окутываются дымом, звучат взрывы, а по склонам течет настоящий огненный поток – лава.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F883-248F-4CF9-A56F-A90EE60CBF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2D0F42-E52B-4F87-9429-53DB04C1876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Извержение вулканов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1338991391_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153916"/>
            <a:ext cx="9764926" cy="722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1269338339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0337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13605731308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478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56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9846" cy="7000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1351316767_volcano_visit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-161916"/>
            <a:ext cx="9576778" cy="723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amazing_volcanoes_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644130" cy="723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520b6eae6f7637be71fdf91ba1a61c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1244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shop_property_file_239_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702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879" y="2967335"/>
            <a:ext cx="294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КОНЕЦ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Гефест-</a:t>
            </a:r>
            <a:r>
              <a:rPr lang="ru-RU" dirty="0"/>
              <a:t>Бог огня и кузнечного ремесла</a:t>
            </a:r>
          </a:p>
        </p:txBody>
      </p:sp>
      <p:pic>
        <p:nvPicPr>
          <p:cNvPr id="4" name="Содержимое 3" descr="95755869_4711681_Gefest_Vylkan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8550" y="530225"/>
            <a:ext cx="3632938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volcano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5470" cy="72075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9a29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155691"/>
            <a:ext cx="9501254" cy="72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xjdfr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3408"/>
            <a:ext cx="9396536" cy="7101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15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1269338373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2534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21c2839672c454b65d6921b8ab06307e5a63710d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1266" cy="70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s851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izverzhenie_vulkanov_fotograf_martin_ritc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239</Words>
  <Application>Microsoft Office PowerPoint</Application>
  <PresentationFormat>Экран (4:3)</PresentationFormat>
  <Paragraphs>30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</vt:lpstr>
      <vt:lpstr>Гефест-Бог огня и кузнечного ремесла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</dc:creator>
  <cp:lastModifiedBy>Admin</cp:lastModifiedBy>
  <cp:revision>10</cp:revision>
  <dcterms:created xsi:type="dcterms:W3CDTF">2014-03-25T20:57:03Z</dcterms:created>
  <dcterms:modified xsi:type="dcterms:W3CDTF">2015-02-16T09:54:58Z</dcterms:modified>
</cp:coreProperties>
</file>