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66" r:id="rId7"/>
    <p:sldId id="257" r:id="rId8"/>
    <p:sldId id="263" r:id="rId9"/>
    <p:sldId id="264" r:id="rId10"/>
    <p:sldId id="258" r:id="rId11"/>
    <p:sldId id="261" r:id="rId12"/>
    <p:sldId id="259" r:id="rId13"/>
    <p:sldId id="262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6966-4904-4460-9910-AD6046971BA6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B536-94A9-4A75-A940-02B3615CB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4FCB1-A2C6-484C-AD59-924F8B52A26D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33F9-F42C-4A8E-9A6C-835FCFB7F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B124-A4E6-401C-BF35-58CD1979318E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989F-5E76-4120-B272-BD9625EB0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5B00-F796-4763-9023-C30C1299CDBA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041E-3100-49BD-92DD-6A96E6822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883C-DEC3-4F3F-9E9D-D230ADD780BC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A46A-58DD-4CB2-99E8-F19FD3E47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C593-A328-4519-B2E2-B91D2FE8EB2E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3E9D-C706-42A9-9E73-CEECE6EB5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1807F-E677-459E-928D-89BEB7A0E6F8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9B97-5B6D-4640-AEB4-221333577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1034-BB79-441C-A0F8-F8F48B441792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5EA0-0B2F-4AB9-82BD-CBC18DDB6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283D-12F1-4C6D-83D6-EA6D2F86FB34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45C2-A471-4FE4-B64B-0008D72E1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2BF41-2D52-4342-B91C-83FE2E8A4789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3085-3D53-4826-A175-34C0DEEC6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7205-6583-476D-8BF3-638A3F1B1DD5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5A6B-DC92-4658-8814-013DF674E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8186BF-CA1E-435B-8919-852B8B685C73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81767-AF3F-45AE-8750-505018EC3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470025"/>
          </a:xfrm>
        </p:spPr>
        <p:txBody>
          <a:bodyPr/>
          <a:lstStyle/>
          <a:p>
            <a:r>
              <a:rPr lang="ru-RU" smtClean="0">
                <a:latin typeface="Arial Black" pitchFamily="34" charset="0"/>
              </a:rPr>
              <a:t>Коркино – мой любимый город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2060575"/>
            <a:ext cx="6400800" cy="446405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Город Коркино – это начало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Это – зрелость и это – судьба.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Самоцветом большого Урала,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Называют по праву тебя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В.Ф. Тюнькин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Рисунок 6" descr="1200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65400"/>
            <a:ext cx="2879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itchFamily="34" charset="0"/>
              </a:rPr>
              <a:t>Улицы нашего города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3384550" cy="460851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Black" pitchFamily="34" charset="0"/>
              </a:rPr>
              <a:t>Я </a:t>
            </a:r>
            <a:r>
              <a:rPr lang="ru-RU" dirty="0">
                <a:latin typeface="Arial Black" pitchFamily="34" charset="0"/>
              </a:rPr>
              <a:t>люблю </a:t>
            </a:r>
            <a:r>
              <a:rPr lang="ru-RU" dirty="0" smtClean="0">
                <a:latin typeface="Arial Black" pitchFamily="34" charset="0"/>
              </a:rPr>
              <a:t>листву </a:t>
            </a:r>
            <a:r>
              <a:rPr lang="ru-RU" dirty="0">
                <a:latin typeface="Arial Black" pitchFamily="34" charset="0"/>
              </a:rPr>
              <a:t>аллей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Arial Black" pitchFamily="34" charset="0"/>
              </a:rPr>
              <a:t> 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Arial Black" pitchFamily="34" charset="0"/>
              </a:rPr>
              <a:t> Тихой улицы моей.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Arial Black" pitchFamily="34" charset="0"/>
              </a:rPr>
              <a:t> 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Arial Black" pitchFamily="34" charset="0"/>
              </a:rPr>
              <a:t> Может, есть места и лучше,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Arial Black" pitchFamily="34" charset="0"/>
              </a:rPr>
              <a:t> 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Arial Black" pitchFamily="34" charset="0"/>
              </a:rPr>
              <a:t> Только Коркино милей. </a:t>
            </a:r>
          </a:p>
        </p:txBody>
      </p:sp>
      <p:pic>
        <p:nvPicPr>
          <p:cNvPr id="22531" name="Содержимое 9" descr="b933bc898b50a4d4171451c5b2b8403c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1484313"/>
            <a:ext cx="5051425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Desktop\Новая папка\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15888"/>
            <a:ext cx="5108575" cy="3827462"/>
          </a:xfrm>
          <a:noFill/>
        </p:spPr>
      </p:pic>
      <p:pic>
        <p:nvPicPr>
          <p:cNvPr id="2051" name="Picture 3" descr="C:\Users\Валера\Desktop\Новая папка\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21150" y="2560638"/>
            <a:ext cx="4803775" cy="4187825"/>
          </a:xfrm>
        </p:spPr>
      </p:pic>
      <p:sp>
        <p:nvSpPr>
          <p:cNvPr id="10" name="Облако 9"/>
          <p:cNvSpPr/>
          <p:nvPr/>
        </p:nvSpPr>
        <p:spPr>
          <a:xfrm>
            <a:off x="395288" y="4508500"/>
            <a:ext cx="3384550" cy="17287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6156325" y="260350"/>
            <a:ext cx="2447925" cy="23764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ru-RU" sz="2400" smtClean="0">
                <a:latin typeface="Arial Black" pitchFamily="34" charset="0"/>
              </a:rPr>
              <a:t>Одним из символов величия шахтёрского труда является памятник горнякам, шахтёрам и первым строителям Коркино, открытый в 1984 году в канун празднования Дня шахтёра.</a:t>
            </a:r>
          </a:p>
        </p:txBody>
      </p:sp>
      <p:pic>
        <p:nvPicPr>
          <p:cNvPr id="24578" name="Содержимое 7" descr="Shahteri_sm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133600"/>
            <a:ext cx="4033838" cy="3598863"/>
          </a:xfrm>
          <a:noFill/>
        </p:spPr>
      </p:pic>
      <p:pic>
        <p:nvPicPr>
          <p:cNvPr id="24579" name="Содержимое 9" descr="Korkino6-Pamytnik_pervootkrivatelym_goro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347913"/>
            <a:ext cx="4186237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ttp://ppt4web.ru/images/1402/38731/64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7858125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4"/>
          <p:cNvSpPr>
            <a:spLocks noChangeArrowheads="1"/>
          </p:cNvSpPr>
          <p:nvPr/>
        </p:nvSpPr>
        <p:spPr bwMode="auto">
          <a:xfrm>
            <a:off x="1908175" y="188913"/>
            <a:ext cx="568801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...Люблю тебя, город, за славу твою— </a:t>
            </a:r>
          </a:p>
          <a:p>
            <a:pPr algn="ctr"/>
            <a:r>
              <a:rPr lang="ru-RU">
                <a:latin typeface="Arial Black" pitchFamily="34" charset="0"/>
              </a:rPr>
              <a:t>Рабочую славу шахтеров, </a:t>
            </a:r>
          </a:p>
          <a:p>
            <a:pPr algn="ctr"/>
            <a:r>
              <a:rPr lang="ru-RU">
                <a:latin typeface="Arial Black" pitchFamily="34" charset="0"/>
              </a:rPr>
              <a:t>Как другу, любовь я тебе отдаю, </a:t>
            </a:r>
          </a:p>
          <a:p>
            <a:pPr algn="ctr"/>
            <a:r>
              <a:rPr lang="ru-RU">
                <a:latin typeface="Arial Black" pitchFamily="34" charset="0"/>
              </a:rPr>
              <a:t>Родной наш шахтерский город. </a:t>
            </a:r>
          </a:p>
          <a:p>
            <a:pPr algn="ctr"/>
            <a:r>
              <a:rPr lang="ru-RU">
                <a:latin typeface="Arial Black" pitchFamily="34" charset="0"/>
              </a:rPr>
              <a:t>И где бы я ни был, куда б ни попал,- </a:t>
            </a:r>
          </a:p>
          <a:p>
            <a:pPr algn="ctr"/>
            <a:r>
              <a:rPr lang="ru-RU">
                <a:latin typeface="Arial Black" pitchFamily="34" charset="0"/>
              </a:rPr>
              <a:t>Скажу не таясь, откровенно— </a:t>
            </a:r>
          </a:p>
          <a:p>
            <a:pPr algn="ctr"/>
            <a:r>
              <a:rPr lang="ru-RU">
                <a:latin typeface="Arial Black" pitchFamily="34" charset="0"/>
              </a:rPr>
              <a:t>Любая дорога, любая тропа </a:t>
            </a:r>
          </a:p>
          <a:p>
            <a:pPr algn="ctr"/>
            <a:r>
              <a:rPr lang="ru-RU">
                <a:latin typeface="Arial Black" pitchFamily="34" charset="0"/>
              </a:rPr>
              <a:t>К тебе приведет непременно.</a:t>
            </a:r>
          </a:p>
          <a:p>
            <a:pPr algn="r"/>
            <a:r>
              <a:rPr lang="ru-RU">
                <a:latin typeface="Arial Black" pitchFamily="34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П.П. Бубнов</a:t>
            </a:r>
          </a:p>
        </p:txBody>
      </p:sp>
      <p:pic>
        <p:nvPicPr>
          <p:cNvPr id="26626" name="Picture 2" descr="C:\Users\Валера\Desktop\Новая папка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863850"/>
            <a:ext cx="7775575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сканирование0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5274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5" descr="сканирование00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25538"/>
            <a:ext cx="37560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4" descr="сканирование00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005263"/>
            <a:ext cx="504031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2124075" y="188913"/>
            <a:ext cx="4464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СРАВНИТЕ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627313" y="549275"/>
            <a:ext cx="4105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СРАВНИТЕ</a:t>
            </a: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23850" y="1341438"/>
            <a:ext cx="41036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Первое здание</a:t>
            </a:r>
          </a:p>
          <a:p>
            <a:pPr algn="ctr"/>
            <a:r>
              <a:rPr lang="ru-RU" sz="2800" b="1">
                <a:latin typeface="Calibri" pitchFamily="34" charset="0"/>
              </a:rPr>
              <a:t> детского сада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5219700" y="1484313"/>
            <a:ext cx="296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800" b="1">
                <a:latin typeface="Calibri" pitchFamily="34" charset="0"/>
              </a:rPr>
              <a:t>Детский сад №30</a:t>
            </a:r>
          </a:p>
        </p:txBody>
      </p:sp>
      <p:pic>
        <p:nvPicPr>
          <p:cNvPr id="15364" name="Picture 9" descr="IMG_118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4103688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сканирование0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65400"/>
            <a:ext cx="4094162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G_116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3960812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сканирование0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08275"/>
            <a:ext cx="43211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563938" y="333375"/>
            <a:ext cx="24590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СРАВНИТЕ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5292725" y="1484313"/>
            <a:ext cx="2095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latin typeface="Calibri" pitchFamily="34" charset="0"/>
              </a:rPr>
              <a:t>Магазины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22320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350" y="2420938"/>
            <a:ext cx="56165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2138" y="692150"/>
            <a:ext cx="54832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Герб и флаг </a:t>
            </a:r>
            <a:br>
              <a:rPr lang="ru-RU" b="1" dirty="0" smtClean="0"/>
            </a:br>
            <a:r>
              <a:rPr lang="ru-RU" b="1" dirty="0" smtClean="0"/>
              <a:t>города Коркино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5643562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Герб города Коркино представляет собой щит черного цвета, на котором изображена золотая спираль, увенчанная листом папоротника в окружении звезд.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Спираль символизирует собой </a:t>
            </a:r>
            <a:r>
              <a:rPr lang="ru-RU" dirty="0" err="1" smtClean="0"/>
              <a:t>Коркинский</a:t>
            </a:r>
            <a:r>
              <a:rPr lang="ru-RU" dirty="0" smtClean="0"/>
              <a:t> угольный разрез. Лист папоротника на гербе напоминает о том, что уголь — это богатство, накопленное в недрах земли за миллионы лет и сформированное из органических толщ: не случайно на сколах угля встречаются отпечатки папоротника и других древних растений.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Звезды на гербе — это огни карьера, работающих здесь экскаваторов. Само сочетание черной и золотой краски словно еще раз напоминает о ценности "черного золота", дающего миру свет и тепло. Данный проект победил в конкурсе, проводившемся в 2001 г., автор проекта герба - художник Артур </a:t>
            </a:r>
            <a:r>
              <a:rPr lang="ru-RU" dirty="0" err="1" smtClean="0"/>
              <a:t>Фолленвейдер</a:t>
            </a:r>
            <a:r>
              <a:rPr lang="ru-RU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У</a:t>
            </a:r>
            <a:r>
              <a:rPr lang="ru-RU" dirty="0" smtClean="0">
                <a:latin typeface="Arial Black" pitchFamily="34" charset="0"/>
              </a:rPr>
              <a:t>гольный разрез «</a:t>
            </a:r>
            <a:r>
              <a:rPr lang="ru-RU" dirty="0" err="1" smtClean="0">
                <a:latin typeface="Arial Black" pitchFamily="34" charset="0"/>
              </a:rPr>
              <a:t>Коркинский</a:t>
            </a:r>
            <a:r>
              <a:rPr lang="ru-RU" dirty="0" smtClean="0">
                <a:latin typeface="Arial Black" pitchFamily="34" charset="0"/>
              </a:rPr>
              <a:t>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Содержимое 5" descr="0_73b6_47b4449e_X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56113" y="2938463"/>
            <a:ext cx="4475162" cy="3786187"/>
          </a:xfrm>
          <a:noFill/>
        </p:spPr>
      </p:pic>
      <p:pic>
        <p:nvPicPr>
          <p:cNvPr id="4" name="Содержимое 3" descr="korkino_2_highres_s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358900"/>
            <a:ext cx="4638675" cy="3560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ppt4web.ru/images/1402/38731/64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41325"/>
            <a:ext cx="79216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ppt4web.ru/images/1402/38731/64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8358187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228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Black</vt:lpstr>
      <vt:lpstr>Times New Roman</vt:lpstr>
      <vt:lpstr>Тема Office</vt:lpstr>
      <vt:lpstr>Коркино – мой любимый город</vt:lpstr>
      <vt:lpstr>Слайд 2</vt:lpstr>
      <vt:lpstr>Слайд 3</vt:lpstr>
      <vt:lpstr>Слайд 4</vt:lpstr>
      <vt:lpstr>Герб и флаг  города Коркино</vt:lpstr>
      <vt:lpstr>Слайд 6</vt:lpstr>
      <vt:lpstr>Угольный разрез «Коркинский»</vt:lpstr>
      <vt:lpstr>Слайд 8</vt:lpstr>
      <vt:lpstr>Слайд 9</vt:lpstr>
      <vt:lpstr>Улицы нашего города</vt:lpstr>
      <vt:lpstr>Слайд 11</vt:lpstr>
      <vt:lpstr>Одним из символов величия шахтёрского труда является памятник горнякам, шахтёрам и первым строителям Коркино, открытый в 1984 году в канун празднования Дня шахтёра.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Коркино – мой любимый город</dc:title>
  <dc:creator>Валера</dc:creator>
  <cp:lastModifiedBy>USER</cp:lastModifiedBy>
  <cp:revision>28</cp:revision>
  <dcterms:created xsi:type="dcterms:W3CDTF">2014-09-29T12:59:30Z</dcterms:created>
  <dcterms:modified xsi:type="dcterms:W3CDTF">2014-10-21T08:38:36Z</dcterms:modified>
</cp:coreProperties>
</file>