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Одежда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ГБДОУ детский сад №1 </a:t>
            </a:r>
          </a:p>
          <a:p>
            <a:r>
              <a:rPr lang="ru-RU" dirty="0" smtClean="0"/>
              <a:t>Воспитатель : </a:t>
            </a:r>
            <a:r>
              <a:rPr lang="ru-RU" dirty="0" err="1" smtClean="0"/>
              <a:t>Матюхова</a:t>
            </a:r>
            <a:r>
              <a:rPr lang="ru-RU" dirty="0" smtClean="0"/>
              <a:t> Елена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88840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Солнце в мае светит ярко,</a:t>
            </a:r>
          </a:p>
          <a:p>
            <a:r>
              <a:rPr lang="ru-RU" sz="2400" dirty="0"/>
              <a:t>Ветер дует, и не жарко.</a:t>
            </a:r>
          </a:p>
          <a:p>
            <a:r>
              <a:rPr lang="ru-RU" sz="2400" dirty="0"/>
              <a:t>По погоде проявим сноровку</a:t>
            </a:r>
          </a:p>
          <a:p>
            <a:r>
              <a:rPr lang="ru-RU" sz="2400" dirty="0"/>
              <a:t>Куртку оденем лёгкую...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548680"/>
            <a:ext cx="3816424" cy="560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420888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Что же летом на ногах?</a:t>
            </a:r>
          </a:p>
          <a:p>
            <a:r>
              <a:rPr lang="ru-RU" sz="2400" dirty="0"/>
              <a:t>Летом жарко в сапогах!</a:t>
            </a:r>
          </a:p>
          <a:p>
            <a:r>
              <a:rPr lang="ru-RU" sz="2400" dirty="0"/>
              <a:t>Чтобы рады были ножки,</a:t>
            </a:r>
          </a:p>
          <a:p>
            <a:r>
              <a:rPr lang="ru-RU" sz="2400" dirty="0"/>
              <a:t>Я надену...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3702329" cy="54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Ветер дует-дует -</a:t>
            </a:r>
          </a:p>
          <a:p>
            <a:r>
              <a:rPr lang="ru-RU" sz="2400" dirty="0"/>
              <a:t>Никак не сорвёт!</a:t>
            </a:r>
          </a:p>
          <a:p>
            <a:r>
              <a:rPr lang="ru-RU" sz="2400" dirty="0"/>
              <a:t>Солнышко пригреет -</a:t>
            </a:r>
          </a:p>
          <a:p>
            <a:r>
              <a:rPr lang="ru-RU" sz="2400" dirty="0"/>
              <a:t>Само спадёт.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20688"/>
            <a:ext cx="3702329" cy="54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75330" cy="4077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46" y="2898405"/>
            <a:ext cx="2683349" cy="3941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5" y="0"/>
            <a:ext cx="277533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1"/>
            <a:ext cx="2576960" cy="3785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61" y="2615792"/>
            <a:ext cx="2887741" cy="424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685"/>
            <a:ext cx="2807202" cy="41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" y="920365"/>
            <a:ext cx="4041846" cy="5937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920365"/>
            <a:ext cx="4041847" cy="59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365"/>
            <a:ext cx="4081024" cy="5995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24" y="913790"/>
            <a:ext cx="4013735" cy="58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" y="901457"/>
            <a:ext cx="4062128" cy="59674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04" y="901457"/>
            <a:ext cx="4062127" cy="59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4098239" cy="6020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39" y="865109"/>
            <a:ext cx="4079460" cy="59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409879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22322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 дороге я шёл,</a:t>
            </a:r>
          </a:p>
          <a:p>
            <a:r>
              <a:rPr lang="ru-RU" sz="2800" dirty="0"/>
              <a:t>Две дороги нашёл,</a:t>
            </a:r>
          </a:p>
          <a:p>
            <a:r>
              <a:rPr lang="ru-RU" sz="2800" dirty="0"/>
              <a:t>По обеим пошёл. </a:t>
            </a:r>
          </a:p>
          <a:p>
            <a:r>
              <a:rPr lang="ru-RU" sz="2800" dirty="0"/>
              <a:t>(Штаны)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01904"/>
            <a:ext cx="3528392" cy="51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0808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Всегда шагаем мы вдвоём,</a:t>
            </a:r>
          </a:p>
          <a:p>
            <a:r>
              <a:rPr lang="ru-RU" sz="2400" dirty="0"/>
              <a:t>Похожие, как братья.</a:t>
            </a:r>
          </a:p>
          <a:p>
            <a:r>
              <a:rPr lang="ru-RU" sz="2400" dirty="0"/>
              <a:t>Мы за обедом — под столом,</a:t>
            </a:r>
          </a:p>
          <a:p>
            <a:r>
              <a:rPr lang="ru-RU" sz="2400" dirty="0"/>
              <a:t>А ночью — под кроватью. </a:t>
            </a:r>
          </a:p>
          <a:p>
            <a:r>
              <a:rPr lang="ru-RU" sz="2400" dirty="0"/>
              <a:t>(Башмаки)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83095"/>
            <a:ext cx="3270281" cy="480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566122"/>
            <a:ext cx="2376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Сижу верхом,</a:t>
            </a:r>
          </a:p>
          <a:p>
            <a:r>
              <a:rPr lang="ru-RU" sz="2400" dirty="0"/>
              <a:t>Не знаю, на ком.</a:t>
            </a:r>
          </a:p>
          <a:p>
            <a:r>
              <a:rPr lang="ru-RU" sz="2400" dirty="0"/>
              <a:t>Знакомца встречу,</a:t>
            </a:r>
          </a:p>
          <a:p>
            <a:r>
              <a:rPr lang="ru-RU" sz="2400" dirty="0"/>
              <a:t>Соскочу – привечу.</a:t>
            </a:r>
          </a:p>
          <a:p>
            <a:r>
              <a:rPr lang="ru-RU" sz="2400" dirty="0"/>
              <a:t>(Шапка)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64" y="836712"/>
            <a:ext cx="3490670" cy="51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Не галстук он, не воротник,</a:t>
            </a:r>
          </a:p>
          <a:p>
            <a:r>
              <a:rPr lang="ru-RU" sz="2400" dirty="0"/>
              <a:t>А шею обжимать привык.</a:t>
            </a:r>
          </a:p>
          <a:p>
            <a:r>
              <a:rPr lang="ru-RU" sz="2400" dirty="0"/>
              <a:t>Но не всегда, а лишь тогда,</a:t>
            </a:r>
          </a:p>
          <a:p>
            <a:r>
              <a:rPr lang="ru-RU" sz="2400" dirty="0"/>
              <a:t>Когда бывают холода. </a:t>
            </a:r>
          </a:p>
          <a:p>
            <a:r>
              <a:rPr lang="ru-RU" sz="2400" dirty="0"/>
              <a:t>(Шарф)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56793"/>
            <a:ext cx="3414297" cy="5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1683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Дали братьям тёплый дом,</a:t>
            </a:r>
          </a:p>
          <a:p>
            <a:r>
              <a:rPr lang="ru-RU" sz="2400" dirty="0"/>
              <a:t>Чтобы жили впятером.</a:t>
            </a:r>
          </a:p>
          <a:p>
            <a:r>
              <a:rPr lang="ru-RU" sz="2400" dirty="0"/>
              <a:t>Брат большой не согласился</a:t>
            </a:r>
          </a:p>
          <a:p>
            <a:r>
              <a:rPr lang="ru-RU" sz="2400" dirty="0"/>
              <a:t>И отдельно поселился. </a:t>
            </a:r>
          </a:p>
          <a:p>
            <a:r>
              <a:rPr lang="ru-RU" sz="2400" dirty="0"/>
              <a:t>(Варежки)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92696"/>
            <a:ext cx="3456384" cy="50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2448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тёплой пещере </a:t>
            </a:r>
          </a:p>
          <a:p>
            <a:r>
              <a:rPr lang="ru-RU" sz="2400" dirty="0"/>
              <a:t>Два лаза, </a:t>
            </a:r>
          </a:p>
          <a:p>
            <a:r>
              <a:rPr lang="ru-RU" sz="2400" dirty="0"/>
              <a:t>В оба войдёшь </a:t>
            </a:r>
          </a:p>
          <a:p>
            <a:r>
              <a:rPr lang="ru-RU" sz="2400" dirty="0"/>
              <a:t>И выйдешь сразу, </a:t>
            </a:r>
          </a:p>
          <a:p>
            <a:r>
              <a:rPr lang="ru-RU" sz="2400" dirty="0"/>
              <a:t>Ходы коротки, </a:t>
            </a:r>
          </a:p>
          <a:p>
            <a:r>
              <a:rPr lang="ru-RU" sz="2400" dirty="0"/>
              <a:t>Не для ноги. </a:t>
            </a:r>
          </a:p>
          <a:p>
            <a:r>
              <a:rPr lang="ru-RU" sz="2400" dirty="0"/>
              <a:t>(Футболка)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65539"/>
            <a:ext cx="3774337" cy="55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628800"/>
            <a:ext cx="280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Широка да тонка, </a:t>
            </a:r>
          </a:p>
          <a:p>
            <a:r>
              <a:rPr lang="ru-RU" sz="2400" dirty="0"/>
              <a:t>Надувает бока, </a:t>
            </a:r>
          </a:p>
          <a:p>
            <a:r>
              <a:rPr lang="ru-RU" sz="2400" dirty="0"/>
              <a:t>Весь день на мне ездит. </a:t>
            </a:r>
          </a:p>
          <a:p>
            <a:r>
              <a:rPr lang="ru-RU" sz="2400" dirty="0"/>
              <a:t>Не слезая сидит, </a:t>
            </a:r>
          </a:p>
          <a:p>
            <a:r>
              <a:rPr lang="ru-RU" sz="2400" dirty="0"/>
              <a:t>А ночь придёт – </a:t>
            </a:r>
          </a:p>
          <a:p>
            <a:r>
              <a:rPr lang="ru-RU" sz="2400" dirty="0"/>
              <a:t>Свернётся и спит. </a:t>
            </a:r>
          </a:p>
          <a:p>
            <a:r>
              <a:rPr lang="ru-RU" sz="2400" dirty="0"/>
              <a:t>(Рубашка)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2520279" cy="3702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19" y="2993227"/>
            <a:ext cx="2622209" cy="38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16832"/>
            <a:ext cx="280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Отгадай загадку: кто мы?</a:t>
            </a:r>
          </a:p>
          <a:p>
            <a:r>
              <a:rPr lang="ru-RU" sz="2400" dirty="0"/>
              <a:t>В ясный день сидим мы дома,</a:t>
            </a:r>
          </a:p>
          <a:p>
            <a:r>
              <a:rPr lang="ru-RU" sz="2400" dirty="0"/>
              <a:t>Если дождь, у нас работа -</a:t>
            </a:r>
          </a:p>
          <a:p>
            <a:r>
              <a:rPr lang="ru-RU" sz="2400" dirty="0"/>
              <a:t>Топать-шлёпать по болотам.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2696"/>
            <a:ext cx="3600400" cy="52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</TotalTime>
  <Words>247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Одежда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</dc:title>
  <dc:creator>Adm</dc:creator>
  <cp:lastModifiedBy>Adm</cp:lastModifiedBy>
  <cp:revision>4</cp:revision>
  <dcterms:created xsi:type="dcterms:W3CDTF">2014-11-24T15:39:27Z</dcterms:created>
  <dcterms:modified xsi:type="dcterms:W3CDTF">2014-11-24T16:12:08Z</dcterms:modified>
</cp:coreProperties>
</file>