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icturecontent-pid-2db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548680"/>
            <a:ext cx="7782580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ПРОГУЛКА ПО САНКТ-ПЕТЕРБУРГУ</a:t>
            </a:r>
          </a:p>
          <a:p>
            <a:r>
              <a:rPr lang="ru-RU" sz="2400" b="1" dirty="0" smtClean="0"/>
              <a:t>Презентация для детей </a:t>
            </a:r>
          </a:p>
          <a:p>
            <a:r>
              <a:rPr lang="ru-RU" sz="2400" b="1" dirty="0" smtClean="0"/>
              <a:t>старшего  дошкольного возраста.</a:t>
            </a:r>
          </a:p>
          <a:p>
            <a:r>
              <a:rPr lang="ru-RU" sz="2000" i="1" dirty="0" smtClean="0"/>
              <a:t>(Мы играем, мы считаем</a:t>
            </a:r>
          </a:p>
          <a:p>
            <a:r>
              <a:rPr lang="ru-RU" sz="2000" i="1" dirty="0" smtClean="0"/>
              <a:t>И стихи запоминаем!)</a:t>
            </a:r>
          </a:p>
          <a:p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6021288"/>
            <a:ext cx="5520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Молчанова Мария Алексеевна - воспитатель</a:t>
            </a:r>
          </a:p>
          <a:p>
            <a:r>
              <a:rPr lang="ru-RU" dirty="0" smtClean="0"/>
              <a:t>ГБДОУ детский сад №27 Красногвардейского района</a:t>
            </a:r>
          </a:p>
          <a:p>
            <a:r>
              <a:rPr lang="ru-RU" dirty="0" smtClean="0"/>
              <a:t>Санкт-Петербург. 2013 год.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949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08865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Восемь – крепость у Невы, были там, конечно, Вы.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460432" y="0"/>
            <a:ext cx="558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8</a:t>
            </a:r>
            <a:endParaRPr lang="ru-RU" sz="4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88"/>
            <a:ext cx="857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Девять – повстречался мне Медный Всадник на коне!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460432" y="188640"/>
            <a:ext cx="68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9</a:t>
            </a:r>
            <a:endParaRPr lang="ru-RU" sz="4000" b="1" dirty="0"/>
          </a:p>
        </p:txBody>
      </p:sp>
      <p:pic>
        <p:nvPicPr>
          <p:cNvPr id="4" name="Рисунок 3" descr="17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7056784" cy="59046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0688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Десять – из-за поворота вижу Нарвские ворота!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16416" y="0"/>
            <a:ext cx="827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10</a:t>
            </a:r>
            <a:endParaRPr lang="ru-RU" sz="4000" b="1" dirty="0"/>
          </a:p>
        </p:txBody>
      </p:sp>
      <p:pic>
        <p:nvPicPr>
          <p:cNvPr id="4" name="Рисунок 3" descr="12_fi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124744"/>
            <a:ext cx="6768752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Молодцы!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/>
              <a:t>Мы очень любим город свой,-</a:t>
            </a:r>
          </a:p>
          <a:p>
            <a:r>
              <a:rPr lang="ru-RU" sz="1600" b="1" dirty="0" smtClean="0"/>
              <a:t>Сияет солнце над Невой</a:t>
            </a:r>
          </a:p>
          <a:p>
            <a:r>
              <a:rPr lang="ru-RU" sz="1600" b="1" dirty="0" smtClean="0"/>
              <a:t>Или дожди стучат в окно – </a:t>
            </a:r>
          </a:p>
          <a:p>
            <a:r>
              <a:rPr lang="ru-RU" sz="1600" b="1" dirty="0" smtClean="0"/>
              <a:t>Его мы любим все равно.</a:t>
            </a:r>
          </a:p>
          <a:p>
            <a:r>
              <a:rPr lang="ru-RU" sz="1600" b="1" dirty="0" smtClean="0"/>
              <a:t>Мы в этом городе живем:</a:t>
            </a:r>
          </a:p>
          <a:p>
            <a:r>
              <a:rPr lang="ru-RU" sz="1600" b="1" dirty="0" smtClean="0"/>
              <a:t>И он растет – и мы растем!</a:t>
            </a:r>
          </a:p>
          <a:p>
            <a:r>
              <a:rPr lang="ru-RU" sz="1600" b="1" dirty="0" smtClean="0"/>
              <a:t>И скоро в школу мы пойдем!</a:t>
            </a:r>
          </a:p>
          <a:p>
            <a:endParaRPr lang="ru-RU" sz="1600" b="1" dirty="0"/>
          </a:p>
        </p:txBody>
      </p:sp>
      <p:pic>
        <p:nvPicPr>
          <p:cNvPr id="5" name="Содержимое 4" descr="deti lubiat peterbur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620688"/>
            <a:ext cx="5400600" cy="412047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885950"/>
            <a:ext cx="5715000" cy="4972050"/>
          </a:xfrm>
          <a:prstGeom prst="rect">
            <a:avLst/>
          </a:prstGeom>
        </p:spPr>
      </p:pic>
      <p:pic>
        <p:nvPicPr>
          <p:cNvPr id="3" name="Рисунок 2" descr="372737_(www.GdeFon.com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92696"/>
            <a:ext cx="2376264" cy="36189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824" y="476672"/>
            <a:ext cx="60276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Люблю по городу гулять, </a:t>
            </a:r>
          </a:p>
          <a:p>
            <a:r>
              <a:rPr lang="ru-RU" sz="3200" b="1" dirty="0" smtClean="0"/>
              <a:t>Люблю смотреть, люблю считать:</a:t>
            </a:r>
            <a:endParaRPr lang="ru-RU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evsky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32040" cy="3699030"/>
          </a:xfrm>
          <a:prstGeom prst="rect">
            <a:avLst/>
          </a:prstGeom>
        </p:spPr>
      </p:pic>
      <p:pic>
        <p:nvPicPr>
          <p:cNvPr id="2" name="Рисунок 1" descr="nevsky_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067050"/>
            <a:ext cx="4705350" cy="37909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64088" y="1484784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Невский – раз!</a:t>
            </a:r>
            <a:endParaRPr lang="ru-RU" sz="3600" b="1" dirty="0"/>
          </a:p>
        </p:txBody>
      </p:sp>
      <p:pic>
        <p:nvPicPr>
          <p:cNvPr id="8" name="Рисунок 7" descr="Невский-проспект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640" y="3717032"/>
            <a:ext cx="4289608" cy="31409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60432" y="0"/>
            <a:ext cx="68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1</a:t>
            </a:r>
            <a:endParaRPr lang="ru-RU" sz="4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3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692696"/>
            <a:ext cx="3252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Зимний – два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532440" y="0"/>
            <a:ext cx="486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2</a:t>
            </a:r>
            <a:endParaRPr lang="ru-RU" sz="4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6286cadd8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" y="1"/>
            <a:ext cx="914393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1" y="836712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Три – красавица Нева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532440" y="0"/>
            <a:ext cx="630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3</a:t>
            </a:r>
            <a:endParaRPr lang="ru-RU" sz="4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0218003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33265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А четыре – мост Дворцовый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8424" y="0"/>
            <a:ext cx="755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4</a:t>
            </a:r>
            <a:endParaRPr lang="ru-RU" sz="4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ПЯТЬ – гуляю по садовой</a:t>
            </a:r>
            <a:endParaRPr lang="ru-RU" dirty="0"/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2466975" cy="2016224"/>
          </a:xfrm>
          <a:prstGeom prst="rect">
            <a:avLst/>
          </a:prstGeom>
        </p:spPr>
      </p:pic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221088"/>
            <a:ext cx="2734751" cy="2448272"/>
          </a:xfrm>
          <a:prstGeom prst="rect">
            <a:avLst/>
          </a:prstGeom>
        </p:spPr>
      </p:pic>
      <p:pic>
        <p:nvPicPr>
          <p:cNvPr id="5" name="Содержимое 4" descr="peshehodnye-ulicy-malaya-sadovaya.jpg.325x0_q85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419872" y="1484784"/>
            <a:ext cx="5112568" cy="5373216"/>
          </a:xfrm>
        </p:spPr>
      </p:pic>
      <p:sp>
        <p:nvSpPr>
          <p:cNvPr id="9" name="TextBox 8"/>
          <p:cNvSpPr txBox="1"/>
          <p:nvPr/>
        </p:nvSpPr>
        <p:spPr>
          <a:xfrm>
            <a:off x="8460432" y="0"/>
            <a:ext cx="486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5</a:t>
            </a:r>
            <a:endParaRPr lang="ru-RU" sz="4000" b="1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343400" cy="476780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3" y="54868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Шесть – к </a:t>
            </a:r>
            <a:r>
              <a:rPr lang="ru-RU" sz="2800" dirty="0" err="1" smtClean="0"/>
              <a:t>Исаакию</a:t>
            </a:r>
            <a:r>
              <a:rPr lang="ru-RU" sz="2800" dirty="0" smtClean="0"/>
              <a:t> схожу и на купол погляжу.</a:t>
            </a:r>
            <a:endParaRPr lang="ru-RU" sz="2800" dirty="0"/>
          </a:p>
        </p:txBody>
      </p:sp>
      <p:pic>
        <p:nvPicPr>
          <p:cNvPr id="3" name="Рисунок 2" descr="isakii_sobor1_pi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6768752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6</a:t>
            </a:r>
            <a:endParaRPr lang="ru-RU" sz="4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0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Семь – конечно, ЛЕТНИЙ САД, </a:t>
            </a:r>
          </a:p>
          <a:p>
            <a:pPr algn="ctr"/>
            <a:r>
              <a:rPr lang="ru-RU" sz="2800" b="1" dirty="0" smtClean="0"/>
              <a:t>Как красив его наряд!</a:t>
            </a:r>
            <a:endParaRPr lang="ru-RU" sz="2800" b="1" dirty="0"/>
          </a:p>
        </p:txBody>
      </p:sp>
      <p:pic>
        <p:nvPicPr>
          <p:cNvPr id="5" name="Рисунок 4" descr="5aab319ee4984d8146491f200f8b8f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7704856" cy="5256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8424" y="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7</a:t>
            </a:r>
            <a:endParaRPr lang="ru-RU" sz="40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141</TotalTime>
  <Words>176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ПЯТЬ – гуляю по садовой</vt:lpstr>
      <vt:lpstr>Слайд 8</vt:lpstr>
      <vt:lpstr>Слайд 9</vt:lpstr>
      <vt:lpstr>Слайд 10</vt:lpstr>
      <vt:lpstr>Слайд 11</vt:lpstr>
      <vt:lpstr>Слайд 12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Молчанова Мария</dc:creator>
  <cp:lastModifiedBy>Юля</cp:lastModifiedBy>
  <cp:revision>18</cp:revision>
  <dcterms:created xsi:type="dcterms:W3CDTF">2013-04-25T17:12:50Z</dcterms:created>
  <dcterms:modified xsi:type="dcterms:W3CDTF">2013-04-26T06:19:45Z</dcterms:modified>
</cp:coreProperties>
</file>